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25"/>
  </p:notesMasterIdLst>
  <p:sldIdLst>
    <p:sldId id="1975" r:id="rId5"/>
    <p:sldId id="1740" r:id="rId6"/>
    <p:sldId id="1864" r:id="rId7"/>
    <p:sldId id="1815" r:id="rId8"/>
    <p:sldId id="1742" r:id="rId9"/>
    <p:sldId id="1817" r:id="rId10"/>
    <p:sldId id="1876" r:id="rId11"/>
    <p:sldId id="1831" r:id="rId12"/>
    <p:sldId id="1830" r:id="rId13"/>
    <p:sldId id="1877" r:id="rId14"/>
    <p:sldId id="1816" r:id="rId15"/>
    <p:sldId id="1824" r:id="rId16"/>
    <p:sldId id="1827" r:id="rId17"/>
    <p:sldId id="1828" r:id="rId18"/>
    <p:sldId id="1878" r:id="rId19"/>
    <p:sldId id="1829" r:id="rId20"/>
    <p:sldId id="1879" r:id="rId21"/>
    <p:sldId id="1784" r:id="rId22"/>
    <p:sldId id="1060" r:id="rId23"/>
    <p:sldId id="1856" r:id="rId24"/>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F32"/>
    <a:srgbClr val="163C6C"/>
    <a:srgbClr val="173D6E"/>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063609-E819-4310-AD09-472F8A59CBF0}" v="53" dt="2026-03-24T13:03:17.65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7590" autoAdjust="0"/>
  </p:normalViewPr>
  <p:slideViewPr>
    <p:cSldViewPr snapToGrid="0">
      <p:cViewPr>
        <p:scale>
          <a:sx n="66" d="100"/>
          <a:sy n="66" d="100"/>
        </p:scale>
        <p:origin x="106" y="-9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0E73EC16-7C2F-468E-8339-3379F614CA86}"/>
    <pc:docChg chg="undo custSel addSld delSld modSld sldOrd">
      <pc:chgData name="Vickers, Libby" userId="e250baef-1418-4325-b620-0f9540a0387b" providerId="ADAL" clId="{0E73EC16-7C2F-468E-8339-3379F614CA86}" dt="2026-03-24T13:03:36.679" v="503" actId="255"/>
      <pc:docMkLst>
        <pc:docMk/>
      </pc:docMkLst>
      <pc:sldChg chg="modSp">
        <pc:chgData name="Vickers, Libby" userId="e250baef-1418-4325-b620-0f9540a0387b" providerId="ADAL" clId="{0E73EC16-7C2F-468E-8339-3379F614CA86}" dt="2026-03-19T17:01:50.228" v="447" actId="339"/>
        <pc:sldMkLst>
          <pc:docMk/>
          <pc:sldMk cId="3314859971" sldId="1740"/>
        </pc:sldMkLst>
        <pc:picChg chg="mod">
          <ac:chgData name="Vickers, Libby" userId="e250baef-1418-4325-b620-0f9540a0387b" providerId="ADAL" clId="{0E73EC16-7C2F-468E-8339-3379F614CA86}" dt="2026-03-19T17:01:50.228" v="447" actId="339"/>
          <ac:picMkLst>
            <pc:docMk/>
            <pc:sldMk cId="3314859971" sldId="1740"/>
            <ac:picMk id="10" creationId="{A69B2052-7E21-C3AF-2697-A2905976C8FE}"/>
          </ac:picMkLst>
        </pc:picChg>
      </pc:sldChg>
      <pc:sldChg chg="addSp modSp add modAnim modNotesTx">
        <pc:chgData name="Vickers, Libby" userId="e250baef-1418-4325-b620-0f9540a0387b" providerId="ADAL" clId="{0E73EC16-7C2F-468E-8339-3379F614CA86}" dt="2026-03-24T13:00:25.867" v="469" actId="20577"/>
        <pc:sldMkLst>
          <pc:docMk/>
          <pc:sldMk cId="3227494432" sldId="1742"/>
        </pc:sldMkLst>
        <pc:spChg chg="add mod">
          <ac:chgData name="Vickers, Libby" userId="e250baef-1418-4325-b620-0f9540a0387b" providerId="ADAL" clId="{0E73EC16-7C2F-468E-8339-3379F614CA86}" dt="2026-03-10T16:48:02.573" v="434"/>
          <ac:spMkLst>
            <pc:docMk/>
            <pc:sldMk cId="3227494432" sldId="1742"/>
            <ac:spMk id="2" creationId="{1BC95274-2B7C-35F9-998B-2CCDC10944FE}"/>
          </ac:spMkLst>
        </pc:spChg>
      </pc:sldChg>
      <pc:sldChg chg="addSp delSp modSp mod">
        <pc:chgData name="Vickers, Libby" userId="e250baef-1418-4325-b620-0f9540a0387b" providerId="ADAL" clId="{0E73EC16-7C2F-468E-8339-3379F614CA86}" dt="2026-03-09T13:18:13.256" v="408" actId="1076"/>
        <pc:sldMkLst>
          <pc:docMk/>
          <pc:sldMk cId="3047164140" sldId="1784"/>
        </pc:sldMkLst>
        <pc:spChg chg="mod ord">
          <ac:chgData name="Vickers, Libby" userId="e250baef-1418-4325-b620-0f9540a0387b" providerId="ADAL" clId="{0E73EC16-7C2F-468E-8339-3379F614CA86}" dt="2026-03-09T13:18:13.256" v="408" actId="1076"/>
          <ac:spMkLst>
            <pc:docMk/>
            <pc:sldMk cId="3047164140" sldId="1784"/>
            <ac:spMk id="4" creationId="{39E35F57-E86D-4F95-B19D-C94998BEFDC4}"/>
          </ac:spMkLst>
        </pc:spChg>
        <pc:spChg chg="mod">
          <ac:chgData name="Vickers, Libby" userId="e250baef-1418-4325-b620-0f9540a0387b" providerId="ADAL" clId="{0E73EC16-7C2F-468E-8339-3379F614CA86}" dt="2026-03-09T13:16:48.036" v="395"/>
          <ac:spMkLst>
            <pc:docMk/>
            <pc:sldMk cId="3047164140" sldId="1784"/>
            <ac:spMk id="13" creationId="{49EFD26D-F5AF-BC93-C39C-41F52A63A7AA}"/>
          </ac:spMkLst>
        </pc:spChg>
        <pc:spChg chg="mod">
          <ac:chgData name="Vickers, Libby" userId="e250baef-1418-4325-b620-0f9540a0387b" providerId="ADAL" clId="{0E73EC16-7C2F-468E-8339-3379F614CA86}" dt="2026-03-09T13:16:48.036" v="395"/>
          <ac:spMkLst>
            <pc:docMk/>
            <pc:sldMk cId="3047164140" sldId="1784"/>
            <ac:spMk id="16" creationId="{11A4277B-5046-2FF4-3325-7B8BAF322B95}"/>
          </ac:spMkLst>
        </pc:spChg>
        <pc:grpChg chg="add mod ord">
          <ac:chgData name="Vickers, Libby" userId="e250baef-1418-4325-b620-0f9540a0387b" providerId="ADAL" clId="{0E73EC16-7C2F-468E-8339-3379F614CA86}" dt="2026-03-09T13:18:02.512" v="406" actId="1076"/>
          <ac:grpSpMkLst>
            <pc:docMk/>
            <pc:sldMk cId="3047164140" sldId="1784"/>
            <ac:grpSpMk id="2" creationId="{22682F9B-21AF-9F8F-9E6D-2A0A6C028BE2}"/>
          </ac:grpSpMkLst>
        </pc:grpChg>
        <pc:grpChg chg="mod">
          <ac:chgData name="Vickers, Libby" userId="e250baef-1418-4325-b620-0f9540a0387b" providerId="ADAL" clId="{0E73EC16-7C2F-468E-8339-3379F614CA86}" dt="2026-03-09T13:16:48.036" v="395"/>
          <ac:grpSpMkLst>
            <pc:docMk/>
            <pc:sldMk cId="3047164140" sldId="1784"/>
            <ac:grpSpMk id="5" creationId="{E507799C-5044-10CA-435A-2168F11D77F1}"/>
          </ac:grpSpMkLst>
        </pc:grpChg>
        <pc:grpChg chg="mod">
          <ac:chgData name="Vickers, Libby" userId="e250baef-1418-4325-b620-0f9540a0387b" providerId="ADAL" clId="{0E73EC16-7C2F-468E-8339-3379F614CA86}" dt="2026-03-09T13:16:48.036" v="395"/>
          <ac:grpSpMkLst>
            <pc:docMk/>
            <pc:sldMk cId="3047164140" sldId="1784"/>
            <ac:grpSpMk id="9" creationId="{9DD16616-24B4-DD4B-AF08-36E6617F6D9A}"/>
          </ac:grpSpMkLst>
        </pc:grpChg>
        <pc:picChg chg="mod">
          <ac:chgData name="Vickers, Libby" userId="e250baef-1418-4325-b620-0f9540a0387b" providerId="ADAL" clId="{0E73EC16-7C2F-468E-8339-3379F614CA86}" dt="2026-03-09T13:16:48.036" v="395"/>
          <ac:picMkLst>
            <pc:docMk/>
            <pc:sldMk cId="3047164140" sldId="1784"/>
            <ac:picMk id="6" creationId="{14BE37C7-67D8-8367-83A0-16C8864B715A}"/>
          </ac:picMkLst>
        </pc:picChg>
        <pc:picChg chg="mod">
          <ac:chgData name="Vickers, Libby" userId="e250baef-1418-4325-b620-0f9540a0387b" providerId="ADAL" clId="{0E73EC16-7C2F-468E-8339-3379F614CA86}" dt="2026-03-09T13:16:48.036" v="395"/>
          <ac:picMkLst>
            <pc:docMk/>
            <pc:sldMk cId="3047164140" sldId="1784"/>
            <ac:picMk id="8" creationId="{63AA64F8-C64E-FF04-FACB-AEB798E671E5}"/>
          </ac:picMkLst>
        </pc:picChg>
        <pc:picChg chg="mod">
          <ac:chgData name="Vickers, Libby" userId="e250baef-1418-4325-b620-0f9540a0387b" providerId="ADAL" clId="{0E73EC16-7C2F-468E-8339-3379F614CA86}" dt="2026-03-09T13:16:48.036" v="395"/>
          <ac:picMkLst>
            <pc:docMk/>
            <pc:sldMk cId="3047164140" sldId="1784"/>
            <ac:picMk id="10" creationId="{41983AAB-7704-B7E5-BC56-6978F65D2361}"/>
          </ac:picMkLst>
        </pc:picChg>
        <pc:picChg chg="mod">
          <ac:chgData name="Vickers, Libby" userId="e250baef-1418-4325-b620-0f9540a0387b" providerId="ADAL" clId="{0E73EC16-7C2F-468E-8339-3379F614CA86}" dt="2026-03-09T13:16:48.036" v="395"/>
          <ac:picMkLst>
            <pc:docMk/>
            <pc:sldMk cId="3047164140" sldId="1784"/>
            <ac:picMk id="11" creationId="{A28FF670-2C5E-10E3-07B1-F9A471171CE7}"/>
          </ac:picMkLst>
        </pc:picChg>
        <pc:picChg chg="mod ord">
          <ac:chgData name="Vickers, Libby" userId="e250baef-1418-4325-b620-0f9540a0387b" providerId="ADAL" clId="{0E73EC16-7C2F-468E-8339-3379F614CA86}" dt="2026-03-09T13:18:07.494" v="407" actId="1076"/>
          <ac:picMkLst>
            <pc:docMk/>
            <pc:sldMk cId="3047164140" sldId="1784"/>
            <ac:picMk id="14" creationId="{322699B7-6CB9-FFA4-6043-CBC726279DE6}"/>
          </ac:picMkLst>
        </pc:picChg>
        <pc:picChg chg="mod">
          <ac:chgData name="Vickers, Libby" userId="e250baef-1418-4325-b620-0f9540a0387b" providerId="ADAL" clId="{0E73EC16-7C2F-468E-8339-3379F614CA86}" dt="2026-03-09T13:16:48.036" v="395"/>
          <ac:picMkLst>
            <pc:docMk/>
            <pc:sldMk cId="3047164140" sldId="1784"/>
            <ac:picMk id="15" creationId="{1751E2EE-97D0-2149-8110-167F44141D82}"/>
          </ac:picMkLst>
        </pc:picChg>
      </pc:sldChg>
      <pc:sldChg chg="delSp modSp mod ord">
        <pc:chgData name="Vickers, Libby" userId="e250baef-1418-4325-b620-0f9540a0387b" providerId="ADAL" clId="{0E73EC16-7C2F-468E-8339-3379F614CA86}" dt="2026-03-06T19:29:56.502" v="24" actId="1076"/>
        <pc:sldMkLst>
          <pc:docMk/>
          <pc:sldMk cId="1325892142" sldId="1815"/>
        </pc:sldMkLst>
        <pc:spChg chg="mod">
          <ac:chgData name="Vickers, Libby" userId="e250baef-1418-4325-b620-0f9540a0387b" providerId="ADAL" clId="{0E73EC16-7C2F-468E-8339-3379F614CA86}" dt="2026-03-06T19:29:50.624" v="23" actId="1035"/>
          <ac:spMkLst>
            <pc:docMk/>
            <pc:sldMk cId="1325892142" sldId="1815"/>
            <ac:spMk id="2" creationId="{C8E74741-889C-CA9E-A0C9-673994907581}"/>
          </ac:spMkLst>
        </pc:spChg>
        <pc:spChg chg="mod">
          <ac:chgData name="Vickers, Libby" userId="e250baef-1418-4325-b620-0f9540a0387b" providerId="ADAL" clId="{0E73EC16-7C2F-468E-8339-3379F614CA86}" dt="2026-03-06T19:29:02.442" v="16" actId="1076"/>
          <ac:spMkLst>
            <pc:docMk/>
            <pc:sldMk cId="1325892142" sldId="1815"/>
            <ac:spMk id="7" creationId="{424052AD-603B-DE1B-A0F7-EC85C35993F5}"/>
          </ac:spMkLst>
        </pc:spChg>
        <pc:spChg chg="mod">
          <ac:chgData name="Vickers, Libby" userId="e250baef-1418-4325-b620-0f9540a0387b" providerId="ADAL" clId="{0E73EC16-7C2F-468E-8339-3379F614CA86}" dt="2026-03-06T19:29:56.502" v="24" actId="1076"/>
          <ac:spMkLst>
            <pc:docMk/>
            <pc:sldMk cId="1325892142" sldId="1815"/>
            <ac:spMk id="9" creationId="{704805EB-8241-50B6-DD59-8EBF4C47B4BA}"/>
          </ac:spMkLst>
        </pc:spChg>
      </pc:sldChg>
      <pc:sldChg chg="addSp delSp modSp mod delAnim modAnim modNotesTx">
        <pc:chgData name="Vickers, Libby" userId="e250baef-1418-4325-b620-0f9540a0387b" providerId="ADAL" clId="{0E73EC16-7C2F-468E-8339-3379F614CA86}" dt="2026-03-09T13:10:02.006" v="367"/>
        <pc:sldMkLst>
          <pc:docMk/>
          <pc:sldMk cId="720470168" sldId="1816"/>
        </pc:sldMkLst>
        <pc:spChg chg="add mod">
          <ac:chgData name="Vickers, Libby" userId="e250baef-1418-4325-b620-0f9540a0387b" providerId="ADAL" clId="{0E73EC16-7C2F-468E-8339-3379F614CA86}" dt="2026-03-09T13:08:49.545" v="351" actId="113"/>
          <ac:spMkLst>
            <pc:docMk/>
            <pc:sldMk cId="720470168" sldId="1816"/>
            <ac:spMk id="5" creationId="{B49C0A5E-30C0-EF42-F0BB-78466DE87033}"/>
          </ac:spMkLst>
        </pc:spChg>
        <pc:spChg chg="mod">
          <ac:chgData name="Vickers, Libby" userId="e250baef-1418-4325-b620-0f9540a0387b" providerId="ADAL" clId="{0E73EC16-7C2F-468E-8339-3379F614CA86}" dt="2026-03-09T13:09:36.371" v="361" actId="1037"/>
          <ac:spMkLst>
            <pc:docMk/>
            <pc:sldMk cId="720470168" sldId="1816"/>
            <ac:spMk id="8" creationId="{BCE0FD0C-114F-75CD-83E7-300883ED229E}"/>
          </ac:spMkLst>
        </pc:spChg>
      </pc:sldChg>
      <pc:sldChg chg="addSp delSp modSp mod">
        <pc:chgData name="Vickers, Libby" userId="e250baef-1418-4325-b620-0f9540a0387b" providerId="ADAL" clId="{0E73EC16-7C2F-468E-8339-3379F614CA86}" dt="2026-03-24T13:02:46.945" v="490" actId="14734"/>
        <pc:sldMkLst>
          <pc:docMk/>
          <pc:sldMk cId="2466151893" sldId="1817"/>
        </pc:sldMkLst>
        <pc:spChg chg="mod topLvl">
          <ac:chgData name="Vickers, Libby" userId="e250baef-1418-4325-b620-0f9540a0387b" providerId="ADAL" clId="{0E73EC16-7C2F-468E-8339-3379F614CA86}" dt="2026-03-06T19:44:30.434" v="120" actId="164"/>
          <ac:spMkLst>
            <pc:docMk/>
            <pc:sldMk cId="2466151893" sldId="1817"/>
            <ac:spMk id="11" creationId="{B6366165-0D57-CA78-69AD-040C180C6011}"/>
          </ac:spMkLst>
        </pc:spChg>
        <pc:grpChg chg="add mod topLvl">
          <ac:chgData name="Vickers, Libby" userId="e250baef-1418-4325-b620-0f9540a0387b" providerId="ADAL" clId="{0E73EC16-7C2F-468E-8339-3379F614CA86}" dt="2026-03-06T19:44:30.434" v="120" actId="164"/>
          <ac:grpSpMkLst>
            <pc:docMk/>
            <pc:sldMk cId="2466151893" sldId="1817"/>
            <ac:grpSpMk id="16" creationId="{B7C1E01D-E950-B25C-650D-A8FD5245A3D2}"/>
          </ac:grpSpMkLst>
        </pc:grpChg>
        <pc:grpChg chg="add mod">
          <ac:chgData name="Vickers, Libby" userId="e250baef-1418-4325-b620-0f9540a0387b" providerId="ADAL" clId="{0E73EC16-7C2F-468E-8339-3379F614CA86}" dt="2026-03-06T19:44:30.434" v="120" actId="164"/>
          <ac:grpSpMkLst>
            <pc:docMk/>
            <pc:sldMk cId="2466151893" sldId="1817"/>
            <ac:grpSpMk id="18" creationId="{64EDD5D7-CE17-3DC9-C0BB-88A28907BD3E}"/>
          </ac:grpSpMkLst>
        </pc:grpChg>
        <pc:graphicFrameChg chg="mod modGraphic">
          <ac:chgData name="Vickers, Libby" userId="e250baef-1418-4325-b620-0f9540a0387b" providerId="ADAL" clId="{0E73EC16-7C2F-468E-8339-3379F614CA86}" dt="2026-03-24T13:02:46.945" v="490" actId="14734"/>
          <ac:graphicFrameMkLst>
            <pc:docMk/>
            <pc:sldMk cId="2466151893" sldId="1817"/>
            <ac:graphicFrameMk id="2" creationId="{27E1DAD9-5AD9-0C46-CF97-CF9D0D2120FE}"/>
          </ac:graphicFrameMkLst>
        </pc:graphicFrameChg>
        <pc:picChg chg="add mod topLvl">
          <ac:chgData name="Vickers, Libby" userId="e250baef-1418-4325-b620-0f9540a0387b" providerId="ADAL" clId="{0E73EC16-7C2F-468E-8339-3379F614CA86}" dt="2026-03-06T19:44:14.762" v="119" actId="165"/>
          <ac:picMkLst>
            <pc:docMk/>
            <pc:sldMk cId="2466151893" sldId="1817"/>
            <ac:picMk id="7" creationId="{4A47DB3B-8DE8-2D49-421A-22A98BB4A1D8}"/>
          </ac:picMkLst>
        </pc:picChg>
        <pc:picChg chg="add mod topLvl">
          <ac:chgData name="Vickers, Libby" userId="e250baef-1418-4325-b620-0f9540a0387b" providerId="ADAL" clId="{0E73EC16-7C2F-468E-8339-3379F614CA86}" dt="2026-03-06T19:44:14.762" v="119" actId="165"/>
          <ac:picMkLst>
            <pc:docMk/>
            <pc:sldMk cId="2466151893" sldId="1817"/>
            <ac:picMk id="9" creationId="{6F1E8C7D-822D-C83C-36B0-7D5563B2D08E}"/>
          </ac:picMkLst>
        </pc:picChg>
        <pc:picChg chg="mod topLvl">
          <ac:chgData name="Vickers, Libby" userId="e250baef-1418-4325-b620-0f9540a0387b" providerId="ADAL" clId="{0E73EC16-7C2F-468E-8339-3379F614CA86}" dt="2026-03-06T19:44:14.762" v="119" actId="165"/>
          <ac:picMkLst>
            <pc:docMk/>
            <pc:sldMk cId="2466151893" sldId="1817"/>
            <ac:picMk id="10" creationId="{E2692860-5778-C20B-67C7-6B004A1C4BDF}"/>
          </ac:picMkLst>
        </pc:picChg>
      </pc:sldChg>
      <pc:sldChg chg="addSp modSp mod modAnim">
        <pc:chgData name="Vickers, Libby" userId="e250baef-1418-4325-b620-0f9540a0387b" providerId="ADAL" clId="{0E73EC16-7C2F-468E-8339-3379F614CA86}" dt="2026-03-09T13:11:22.459" v="376"/>
        <pc:sldMkLst>
          <pc:docMk/>
          <pc:sldMk cId="730978208" sldId="1827"/>
        </pc:sldMkLst>
        <pc:spChg chg="add mod">
          <ac:chgData name="Vickers, Libby" userId="e250baef-1418-4325-b620-0f9540a0387b" providerId="ADAL" clId="{0E73EC16-7C2F-468E-8339-3379F614CA86}" dt="2026-03-09T13:11:11.106" v="372" actId="14861"/>
          <ac:spMkLst>
            <pc:docMk/>
            <pc:sldMk cId="730978208" sldId="1827"/>
            <ac:spMk id="4" creationId="{683B532B-4C48-7157-4AC2-6DDC2960E5A2}"/>
          </ac:spMkLst>
        </pc:spChg>
      </pc:sldChg>
      <pc:sldChg chg="addSp delSp modSp mod">
        <pc:chgData name="Vickers, Libby" userId="e250baef-1418-4325-b620-0f9540a0387b" providerId="ADAL" clId="{0E73EC16-7C2F-468E-8339-3379F614CA86}" dt="2026-03-09T13:13:49.862" v="381" actId="1076"/>
        <pc:sldMkLst>
          <pc:docMk/>
          <pc:sldMk cId="588632800" sldId="1828"/>
        </pc:sldMkLst>
        <pc:picChg chg="add mod">
          <ac:chgData name="Vickers, Libby" userId="e250baef-1418-4325-b620-0f9540a0387b" providerId="ADAL" clId="{0E73EC16-7C2F-468E-8339-3379F614CA86}" dt="2026-03-09T13:13:49.862" v="381" actId="1076"/>
          <ac:picMkLst>
            <pc:docMk/>
            <pc:sldMk cId="588632800" sldId="1828"/>
            <ac:picMk id="8" creationId="{498D07D7-8850-700E-B032-D5813665A57A}"/>
          </ac:picMkLst>
        </pc:picChg>
      </pc:sldChg>
      <pc:sldChg chg="addSp delSp modSp mod">
        <pc:chgData name="Vickers, Libby" userId="e250baef-1418-4325-b620-0f9540a0387b" providerId="ADAL" clId="{0E73EC16-7C2F-468E-8339-3379F614CA86}" dt="2026-03-09T13:14:41.242" v="386" actId="1076"/>
        <pc:sldMkLst>
          <pc:docMk/>
          <pc:sldMk cId="799704031" sldId="1829"/>
        </pc:sldMkLst>
        <pc:picChg chg="add mod">
          <ac:chgData name="Vickers, Libby" userId="e250baef-1418-4325-b620-0f9540a0387b" providerId="ADAL" clId="{0E73EC16-7C2F-468E-8339-3379F614CA86}" dt="2026-03-09T13:14:41.242" v="386" actId="1076"/>
          <ac:picMkLst>
            <pc:docMk/>
            <pc:sldMk cId="799704031" sldId="1829"/>
            <ac:picMk id="8" creationId="{D305A5C8-21D3-555B-673B-D160A40D201C}"/>
          </ac:picMkLst>
        </pc:picChg>
      </pc:sldChg>
      <pc:sldChg chg="addSp modSp mod">
        <pc:chgData name="Vickers, Libby" userId="e250baef-1418-4325-b620-0f9540a0387b" providerId="ADAL" clId="{0E73EC16-7C2F-468E-8339-3379F614CA86}" dt="2026-03-10T16:50:00.139" v="446" actId="1076"/>
        <pc:sldMkLst>
          <pc:docMk/>
          <pc:sldMk cId="4279166286" sldId="1830"/>
        </pc:sldMkLst>
        <pc:graphicFrameChg chg="mod modGraphic">
          <ac:chgData name="Vickers, Libby" userId="e250baef-1418-4325-b620-0f9540a0387b" providerId="ADAL" clId="{0E73EC16-7C2F-468E-8339-3379F614CA86}" dt="2026-03-10T16:49:48.361" v="445" actId="20577"/>
          <ac:graphicFrameMkLst>
            <pc:docMk/>
            <pc:sldMk cId="4279166286" sldId="1830"/>
            <ac:graphicFrameMk id="11" creationId="{62A0E10F-E6ED-9FB3-39DA-ADF14063333A}"/>
          </ac:graphicFrameMkLst>
        </pc:graphicFrameChg>
        <pc:picChg chg="add mod">
          <ac:chgData name="Vickers, Libby" userId="e250baef-1418-4325-b620-0f9540a0387b" providerId="ADAL" clId="{0E73EC16-7C2F-468E-8339-3379F614CA86}" dt="2026-03-06T19:38:23.383" v="86" actId="14100"/>
          <ac:picMkLst>
            <pc:docMk/>
            <pc:sldMk cId="4279166286" sldId="1830"/>
            <ac:picMk id="2" creationId="{0783882C-8DE9-31CD-B7EB-21C6ED0D648D}"/>
          </ac:picMkLst>
        </pc:picChg>
        <pc:picChg chg="mod">
          <ac:chgData name="Vickers, Libby" userId="e250baef-1418-4325-b620-0f9540a0387b" providerId="ADAL" clId="{0E73EC16-7C2F-468E-8339-3379F614CA86}" dt="2026-03-10T16:50:00.139" v="446" actId="1076"/>
          <ac:picMkLst>
            <pc:docMk/>
            <pc:sldMk cId="4279166286" sldId="1830"/>
            <ac:picMk id="4" creationId="{8FB9E06D-E8B7-39EC-137C-CCB93BFCC46A}"/>
          </ac:picMkLst>
        </pc:picChg>
      </pc:sldChg>
      <pc:sldChg chg="modSp add mod">
        <pc:chgData name="Vickers, Libby" userId="e250baef-1418-4325-b620-0f9540a0387b" providerId="ADAL" clId="{0E73EC16-7C2F-468E-8339-3379F614CA86}" dt="2026-03-06T19:28:29.858" v="15" actId="14100"/>
        <pc:sldMkLst>
          <pc:docMk/>
          <pc:sldMk cId="4123586625" sldId="1864"/>
        </pc:sldMkLst>
        <pc:picChg chg="mod">
          <ac:chgData name="Vickers, Libby" userId="e250baef-1418-4325-b620-0f9540a0387b" providerId="ADAL" clId="{0E73EC16-7C2F-468E-8339-3379F614CA86}" dt="2026-03-06T19:28:29.858" v="15" actId="14100"/>
          <ac:picMkLst>
            <pc:docMk/>
            <pc:sldMk cId="4123586625" sldId="1864"/>
            <ac:picMk id="22" creationId="{F466CFB0-424D-26C5-A4DB-AB887BB8EEC6}"/>
          </ac:picMkLst>
        </pc:picChg>
      </pc:sldChg>
      <pc:sldChg chg="addSp modSp mod">
        <pc:chgData name="Vickers, Libby" userId="e250baef-1418-4325-b620-0f9540a0387b" providerId="ADAL" clId="{0E73EC16-7C2F-468E-8339-3379F614CA86}" dt="2026-03-24T13:03:36.679" v="503" actId="255"/>
        <pc:sldMkLst>
          <pc:docMk/>
          <pc:sldMk cId="1418997144" sldId="1876"/>
        </pc:sldMkLst>
        <pc:spChg chg="mod">
          <ac:chgData name="Vickers, Libby" userId="e250baef-1418-4325-b620-0f9540a0387b" providerId="ADAL" clId="{0E73EC16-7C2F-468E-8339-3379F614CA86}" dt="2026-03-09T13:23:46.659" v="412" actId="20577"/>
          <ac:spMkLst>
            <pc:docMk/>
            <pc:sldMk cId="1418997144" sldId="1876"/>
            <ac:spMk id="8" creationId="{291E8CA1-C614-73E0-A61A-EF65E07F3335}"/>
          </ac:spMkLst>
        </pc:spChg>
        <pc:graphicFrameChg chg="mod modGraphic">
          <ac:chgData name="Vickers, Libby" userId="e250baef-1418-4325-b620-0f9540a0387b" providerId="ADAL" clId="{0E73EC16-7C2F-468E-8339-3379F614CA86}" dt="2026-03-24T13:03:36.679" v="503" actId="255"/>
          <ac:graphicFrameMkLst>
            <pc:docMk/>
            <pc:sldMk cId="1418997144" sldId="1876"/>
            <ac:graphicFrameMk id="7" creationId="{CEAF3170-A43F-A645-FD1E-33A97EC53A78}"/>
          </ac:graphicFrameMkLst>
        </pc:graphicFrameChg>
        <pc:picChg chg="add mod">
          <ac:chgData name="Vickers, Libby" userId="e250baef-1418-4325-b620-0f9540a0387b" providerId="ADAL" clId="{0E73EC16-7C2F-468E-8339-3379F614CA86}" dt="2026-03-06T19:40:13.273" v="94" actId="1076"/>
          <ac:picMkLst>
            <pc:docMk/>
            <pc:sldMk cId="1418997144" sldId="1876"/>
            <ac:picMk id="4" creationId="{7F94FBE6-ADB4-960C-A06B-EAA03E33BCE1}"/>
          </ac:picMkLst>
        </pc:picChg>
        <pc:picChg chg="mod">
          <ac:chgData name="Vickers, Libby" userId="e250baef-1418-4325-b620-0f9540a0387b" providerId="ADAL" clId="{0E73EC16-7C2F-468E-8339-3379F614CA86}" dt="2026-03-09T12:58:43.495" v="136" actId="1076"/>
          <ac:picMkLst>
            <pc:docMk/>
            <pc:sldMk cId="1418997144" sldId="1876"/>
            <ac:picMk id="6" creationId="{1D520B79-4EB5-3FB7-1E75-2ED9630C729D}"/>
          </ac:picMkLst>
        </pc:picChg>
        <pc:picChg chg="mod ord">
          <ac:chgData name="Vickers, Libby" userId="e250baef-1418-4325-b620-0f9540a0387b" providerId="ADAL" clId="{0E73EC16-7C2F-468E-8339-3379F614CA86}" dt="2026-03-06T19:35:28.354" v="75" actId="166"/>
          <ac:picMkLst>
            <pc:docMk/>
            <pc:sldMk cId="1418997144" sldId="1876"/>
            <ac:picMk id="13" creationId="{23C69755-510E-0E0B-5D26-C6147BB959F7}"/>
          </ac:picMkLst>
        </pc:picChg>
      </pc:sldChg>
      <pc:sldChg chg="addSp delSp modSp mod delAnim modNotesTx">
        <pc:chgData name="Vickers, Libby" userId="e250baef-1418-4325-b620-0f9540a0387b" providerId="ADAL" clId="{0E73EC16-7C2F-468E-8339-3379F614CA86}" dt="2026-03-19T17:57:33.954" v="456" actId="20577"/>
        <pc:sldMkLst>
          <pc:docMk/>
          <pc:sldMk cId="1580287758" sldId="1877"/>
        </pc:sldMkLst>
        <pc:spChg chg="mod">
          <ac:chgData name="Vickers, Libby" userId="e250baef-1418-4325-b620-0f9540a0387b" providerId="ADAL" clId="{0E73EC16-7C2F-468E-8339-3379F614CA86}" dt="2026-03-06T19:46:58.583" v="129" actId="1076"/>
          <ac:spMkLst>
            <pc:docMk/>
            <pc:sldMk cId="1580287758" sldId="1877"/>
            <ac:spMk id="13" creationId="{0895B7BD-CE93-2621-A6FC-EFD0E232E78B}"/>
          </ac:spMkLst>
        </pc:spChg>
        <pc:picChg chg="add mod ord">
          <ac:chgData name="Vickers, Libby" userId="e250baef-1418-4325-b620-0f9540a0387b" providerId="ADAL" clId="{0E73EC16-7C2F-468E-8339-3379F614CA86}" dt="2026-03-06T19:46:42.645" v="128" actId="1076"/>
          <ac:picMkLst>
            <pc:docMk/>
            <pc:sldMk cId="1580287758" sldId="1877"/>
            <ac:picMk id="15" creationId="{53CB5CA2-4186-CF4D-F3A9-1E27F13B4641}"/>
          </ac:picMkLst>
        </pc:picChg>
      </pc:sldChg>
      <pc:sldChg chg="addSp delSp modSp add mod">
        <pc:chgData name="Vickers, Libby" userId="e250baef-1418-4325-b620-0f9540a0387b" providerId="ADAL" clId="{0E73EC16-7C2F-468E-8339-3379F614CA86}" dt="2026-03-09T12:56:50.568" v="133" actId="6549"/>
        <pc:sldMkLst>
          <pc:docMk/>
          <pc:sldMk cId="851628829" sldId="1975"/>
        </pc:sldMkLst>
        <pc:spChg chg="add mod">
          <ac:chgData name="Vickers, Libby" userId="e250baef-1418-4325-b620-0f9540a0387b" providerId="ADAL" clId="{0E73EC16-7C2F-468E-8339-3379F614CA86}" dt="2026-03-06T19:25:50.124" v="6"/>
          <ac:spMkLst>
            <pc:docMk/>
            <pc:sldMk cId="851628829" sldId="1975"/>
            <ac:spMk id="2" creationId="{911ED4DE-8CBF-7D2C-87B7-4FC4E8717975}"/>
          </ac:spMkLst>
        </pc:spChg>
        <pc:spChg chg="add mod">
          <ac:chgData name="Vickers, Libby" userId="e250baef-1418-4325-b620-0f9540a0387b" providerId="ADAL" clId="{0E73EC16-7C2F-468E-8339-3379F614CA86}" dt="2026-03-09T12:56:50.568" v="133" actId="6549"/>
          <ac:spMkLst>
            <pc:docMk/>
            <pc:sldMk cId="851628829" sldId="1975"/>
            <ac:spMk id="3" creationId="{587628FC-F879-A1E1-0A71-EBA075825A8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dirty="0">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dirty="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MyLegion is The American  Legion’s membership website.  Through MyLegion, members of The American Legion and Sons of the American Legion can view and manage their membership on file at National Headquarters.  Adjutants and commanders, through their individual accounts, will have a My Groups area to assist with post and squadron administrative tasks.</a:t>
            </a:r>
          </a:p>
          <a:p>
            <a:endParaRPr lang="en-US" dirty="0"/>
          </a:p>
        </p:txBody>
      </p:sp>
    </p:spTree>
    <p:extLst>
      <p:ext uri="{BB962C8B-B14F-4D97-AF65-F5344CB8AC3E}">
        <p14:creationId xmlns:p14="http://schemas.microsoft.com/office/powerpoint/2010/main" val="220795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Selecting the squadron group takes you to a Group Profile page which is the administrative side of MyLegion. &lt;1&gt; A new left hand “My Views” menu of administrative tools such as reports, online membership processing, member management, group information and officer materials.  </a:t>
            </a:r>
          </a:p>
        </p:txBody>
      </p:sp>
    </p:spTree>
    <p:extLst>
      <p:ext uri="{BB962C8B-B14F-4D97-AF65-F5344CB8AC3E}">
        <p14:creationId xmlns:p14="http://schemas.microsoft.com/office/powerpoint/2010/main" val="1747745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800" i="0" dirty="0">
                <a:effectLst/>
                <a:latin typeface="Calibri" panose="020F0502020204030204" pitchFamily="34" charset="0"/>
                <a:ea typeface="Calibri" panose="020F0502020204030204" pitchFamily="34" charset="0"/>
                <a:cs typeface="Times New Roman" panose="02020603050405020304" pitchFamily="18" charset="0"/>
              </a:rPr>
              <a:t>Group Information is an area for post information only.  Legion.org provides a Find a Post search where this information is displayed.</a:t>
            </a:r>
            <a:endParaRPr lang="en-US" sz="2400" i="0" dirty="0"/>
          </a:p>
          <a:p>
            <a:pPr marL="0" marR="0">
              <a:spcBef>
                <a:spcPts val="0"/>
              </a:spcBef>
              <a:spcAft>
                <a:spcPts val="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0040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Materials include NEC documents, manuals, brochures, and suggested speeches. The documents area includes a national staff directory, and minutes from the National Executive Committee meetings.</a:t>
            </a:r>
          </a:p>
        </p:txBody>
      </p:sp>
    </p:spTree>
    <p:extLst>
      <p:ext uri="{BB962C8B-B14F-4D97-AF65-F5344CB8AC3E}">
        <p14:creationId xmlns:p14="http://schemas.microsoft.com/office/powerpoint/2010/main" val="152150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Officer Manuals are available to download.  Select the title to link to publications on Legion.org to download.</a:t>
            </a:r>
          </a:p>
          <a:p>
            <a:endParaRPr lang="en-US" dirty="0"/>
          </a:p>
        </p:txBody>
      </p:sp>
    </p:spTree>
    <p:extLst>
      <p:ext uri="{BB962C8B-B14F-4D97-AF65-F5344CB8AC3E}">
        <p14:creationId xmlns:p14="http://schemas.microsoft.com/office/powerpoint/2010/main" val="214712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Access brochures and national publications related to Americanism and Children &amp; Youth services and more.</a:t>
            </a:r>
            <a:endParaRPr lang="en-US" dirty="0"/>
          </a:p>
        </p:txBody>
      </p:sp>
    </p:spTree>
    <p:extLst>
      <p:ext uri="{BB962C8B-B14F-4D97-AF65-F5344CB8AC3E}">
        <p14:creationId xmlns:p14="http://schemas.microsoft.com/office/powerpoint/2010/main" val="1671259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A0AE8-2C8B-0FEC-A10F-32703278A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8DCA1-426F-136B-AEE2-914750AD7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8964EB-CDC8-6A16-164D-05F860B38FAC}"/>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 wide variety of publications are available to download.</a:t>
            </a:r>
          </a:p>
        </p:txBody>
      </p:sp>
    </p:spTree>
    <p:extLst>
      <p:ext uri="{BB962C8B-B14F-4D97-AF65-F5344CB8AC3E}">
        <p14:creationId xmlns:p14="http://schemas.microsoft.com/office/powerpoint/2010/main" val="1602761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Every year The American Legion provides speeches to use as a guideline during events and observances.  Select View Suggested Speeches.</a:t>
            </a:r>
          </a:p>
          <a:p>
            <a:endParaRPr lang="en-US" dirty="0"/>
          </a:p>
        </p:txBody>
      </p:sp>
    </p:spTree>
    <p:extLst>
      <p:ext uri="{BB962C8B-B14F-4D97-AF65-F5344CB8AC3E}">
        <p14:creationId xmlns:p14="http://schemas.microsoft.com/office/powerpoint/2010/main" val="3144581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3AA3D-64DD-676E-8C6E-57FAE5488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5978E-DCB7-1D0D-3D3F-80732A921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F41AA-4B15-356D-9A61-BC110B196860}"/>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All speeches are available for download.</a:t>
            </a:r>
          </a:p>
        </p:txBody>
      </p:sp>
    </p:spTree>
    <p:extLst>
      <p:ext uri="{BB962C8B-B14F-4D97-AF65-F5344CB8AC3E}">
        <p14:creationId xmlns:p14="http://schemas.microsoft.com/office/powerpoint/2010/main" val="3107456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E2A3A-94CA-1D97-EA2A-53C3C3E28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B0010-D2C5-6A98-045D-E4EEEC48439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B9F2F1E-638F-6DDD-57E6-F35198BDA5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Online help is available from the top Menu “Find Help”.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a:t>
            </a:r>
          </a:p>
          <a:p>
            <a:endParaRPr lang="en-US" dirty="0"/>
          </a:p>
        </p:txBody>
      </p:sp>
      <p:sp>
        <p:nvSpPr>
          <p:cNvPr id="4" name="Slide Number Placeholder 3">
            <a:extLst>
              <a:ext uri="{FF2B5EF4-FFF2-40B4-BE49-F238E27FC236}">
                <a16:creationId xmlns:a16="http://schemas.microsoft.com/office/drawing/2014/main" id="{9EF6FB3F-A9A1-A45D-19CE-A214EFAF6CB4}"/>
              </a:ext>
            </a:extLst>
          </p:cNvPr>
          <p:cNvSpPr>
            <a:spLocks noGrp="1"/>
          </p:cNvSpPr>
          <p:nvPr>
            <p:ph type="sldNum" sz="quarter" idx="5"/>
          </p:nvPr>
        </p:nvSpPr>
        <p:spPr/>
        <p:txBody>
          <a:bodyPr/>
          <a:lstStyle/>
          <a:p>
            <a:fld id="{DED9A413-938C-544F-8A29-8074E2BC8166}" type="slidenum">
              <a:rPr lang="en-US" smtClean="0"/>
              <a:t>18</a:t>
            </a:fld>
            <a:endParaRPr lang="en-US" dirty="0"/>
          </a:p>
        </p:txBody>
      </p:sp>
    </p:spTree>
    <p:extLst>
      <p:ext uri="{BB962C8B-B14F-4D97-AF65-F5344CB8AC3E}">
        <p14:creationId xmlns:p14="http://schemas.microsoft.com/office/powerpoint/2010/main" val="3753984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My Groups instructions include managing membership, online, membership processing, reports and all other administrative tasks.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19</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Administrative membership management tools are available through MyLegion.  Begin by logging into MyLegion. </a:t>
            </a:r>
            <a:endParaRPr lang="en-US" dirty="0"/>
          </a:p>
        </p:txBody>
      </p:sp>
    </p:spTree>
    <p:extLst>
      <p:ext uri="{BB962C8B-B14F-4D97-AF65-F5344CB8AC3E}">
        <p14:creationId xmlns:p14="http://schemas.microsoft.com/office/powerpoint/2010/main" val="241800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dirty="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D4024-D784-41F4-F925-0E3E64909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C8524-D9C6-F132-06C6-0104E4C83F9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3EA0350-8A5F-6E5B-07F5-8995F523413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My Groups is the administrative side of myLegion available to adjutants and commanders and assigned administrators.  &lt;1&gt; </a:t>
            </a:r>
            <a:r>
              <a:rPr lang="en-US" sz="2000" i="0" dirty="0">
                <a:effectLst/>
                <a:latin typeface="Calibri" panose="020F0502020204030204" pitchFamily="34" charset="0"/>
                <a:ea typeface="Calibri" panose="020F0502020204030204" pitchFamily="34" charset="0"/>
                <a:cs typeface="Times New Roman" panose="02020603050405020304" pitchFamily="18" charset="0"/>
              </a:rPr>
              <a:t>If you do not have a My Groups menu and are a current adjutant or commander, contact your department headquarters.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p>
        </p:txBody>
      </p:sp>
    </p:spTree>
    <p:extLst>
      <p:ext uri="{BB962C8B-B14F-4D97-AF65-F5344CB8AC3E}">
        <p14:creationId xmlns:p14="http://schemas.microsoft.com/office/powerpoint/2010/main" val="152623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Groups are defined as a post, squadron, county, district, detachment and department.  Adjutants and commanders have My Groups by default.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With each group, adjutants and commanders will have an officer’s group.  Officer groups provide a list of current and future officers.  It is not the group to select to perform administrative tasks</a:t>
            </a:r>
            <a:r>
              <a:rPr lang="en-US"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8302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Legion leadership have access to both legion and Sons of the American Legion groups.   Officer groups are view only.  All officers are reported through department headquarters.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This member is a squadron adjutant.  Post adjutants and commanders have access to both post and squadron membership and officer groups.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&lt;1&gt; Clicking on the group will navigate you to the administrative side of MyLegion, group profile.</a:t>
            </a:r>
          </a:p>
          <a:p>
            <a:endParaRPr lang="en-US" dirty="0"/>
          </a:p>
        </p:txBody>
      </p:sp>
    </p:spTree>
    <p:extLst>
      <p:ext uri="{BB962C8B-B14F-4D97-AF65-F5344CB8AC3E}">
        <p14:creationId xmlns:p14="http://schemas.microsoft.com/office/powerpoint/2010/main" val="385451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Officer group allows you to view officers reported and entered in national’s membership system. &lt;1&gt; </a:t>
            </a:r>
            <a:r>
              <a:rPr lang="en-US" sz="2000" b="0" i="0" dirty="0">
                <a:solidFill>
                  <a:schemeClr val="tx1"/>
                </a:solidFill>
                <a:effectLst/>
                <a:latin typeface="Calibri" panose="020F0502020204030204" pitchFamily="34" charset="0"/>
                <a:cs typeface="Times New Roman" panose="02020603050405020304" pitchFamily="18" charset="0"/>
              </a:rPr>
              <a:t>Report officers through your department headquarters using the Officer Certification form.  &lt;2&gt; </a:t>
            </a:r>
            <a:r>
              <a:rPr lang="en-US" sz="2000" b="0" i="0" dirty="0">
                <a:solidFill>
                  <a:srgbClr val="FF0000"/>
                </a:solidFill>
                <a:effectLst/>
                <a:latin typeface="Calibri" panose="020F0502020204030204" pitchFamily="34" charset="0"/>
                <a:cs typeface="Times New Roman" panose="02020603050405020304" pitchFamily="18" charset="0"/>
              </a:rPr>
              <a:t>You can view future officers already recorded.  &lt;3&gt; </a:t>
            </a:r>
            <a:r>
              <a:rPr lang="en-US" sz="2000" b="0" i="0" dirty="0">
                <a:solidFill>
                  <a:schemeClr val="tx1"/>
                </a:solidFill>
                <a:effectLst/>
                <a:latin typeface="Calibri" panose="020F0502020204030204" pitchFamily="34" charset="0"/>
                <a:cs typeface="Times New Roman" panose="02020603050405020304" pitchFamily="18" charset="0"/>
              </a:rPr>
              <a:t>Officer updates cannot be made through MyLegion.</a:t>
            </a:r>
            <a:r>
              <a:rPr lang="en-US" sz="2000" b="1" i="1" dirty="0">
                <a:solidFill>
                  <a:srgbClr val="FF0000"/>
                </a:solidFill>
                <a:effectLst/>
                <a:latin typeface="Calibri" panose="020F0502020204030204" pitchFamily="34" charset="0"/>
                <a:cs typeface="Times New Roman" panose="02020603050405020304" pitchFamily="18" charset="0"/>
              </a:rPr>
              <a:t> </a:t>
            </a:r>
            <a:endParaRPr lang="en-US" b="0" i="0" dirty="0"/>
          </a:p>
        </p:txBody>
      </p:sp>
    </p:spTree>
    <p:extLst>
      <p:ext uri="{BB962C8B-B14F-4D97-AF65-F5344CB8AC3E}">
        <p14:creationId xmlns:p14="http://schemas.microsoft.com/office/powerpoint/2010/main" val="43976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A111B-7D93-7965-6D99-3DE6B3AE0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1FF46-57F9-9025-E7A4-2132404BAD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302EA3-336A-CF6C-9B8F-6F4599A50943}"/>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Send an email to all or selected officers, select the records, go to the Actions menu and choose Send Email.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sz="2400" dirty="0">
                <a:solidFill>
                  <a:schemeClr val="tx1"/>
                </a:solidFill>
              </a:rPr>
              <a:t>Outlook is the default browser for emailing through myLegion.  Outlook imposes several email restrictions, including sending limits, attachment size limits, and message delivery restrictions, which can impact your email communications.</a:t>
            </a:r>
          </a:p>
          <a:p>
            <a:pPr marL="0" marR="0" lvl="0" indent="0" defTabSz="457200" eaLnBrk="1" fontAlgn="auto" latinLnBrk="0" hangingPunct="1">
              <a:lnSpc>
                <a:spcPct val="117999"/>
              </a:lnSpc>
              <a:spcBef>
                <a:spcPts val="0"/>
              </a:spcBef>
              <a:spcAft>
                <a:spcPts val="0"/>
              </a:spcAft>
              <a:buClrTx/>
              <a:buSzTx/>
              <a:buFontTx/>
              <a:buNone/>
              <a:tabLst/>
              <a:defRPr/>
            </a:pPr>
            <a:endParaRPr lang="en-US" b="0" i="0" dirty="0"/>
          </a:p>
        </p:txBody>
      </p:sp>
    </p:spTree>
    <p:extLst>
      <p:ext uri="{BB962C8B-B14F-4D97-AF65-F5344CB8AC3E}">
        <p14:creationId xmlns:p14="http://schemas.microsoft.com/office/powerpoint/2010/main" val="721886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Notice the email addresses are in as a blind copy.  Recipients of the email cannot see who else received the message.</a:t>
            </a:r>
            <a:endParaRPr lang="en-US" b="0" i="0" dirty="0"/>
          </a:p>
        </p:txBody>
      </p:sp>
    </p:spTree>
    <p:extLst>
      <p:ext uri="{BB962C8B-B14F-4D97-AF65-F5344CB8AC3E}">
        <p14:creationId xmlns:p14="http://schemas.microsoft.com/office/powerpoint/2010/main" val="194175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Click on the email address of a single member and an email will open.  &lt;1&gt;</a:t>
            </a:r>
            <a:endParaRPr lang="en-US" b="0" i="0" dirty="0"/>
          </a:p>
        </p:txBody>
      </p:sp>
    </p:spTree>
    <p:extLst>
      <p:ext uri="{BB962C8B-B14F-4D97-AF65-F5344CB8AC3E}">
        <p14:creationId xmlns:p14="http://schemas.microsoft.com/office/powerpoint/2010/main" val="296313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82" r:id="rId1"/>
    <p:sldLayoutId id="2147483758" r:id="rId2"/>
    <p:sldLayoutId id="2147483772" r:id="rId3"/>
    <p:sldLayoutId id="2147483759" r:id="rId4"/>
    <p:sldLayoutId id="2147483760" r:id="rId5"/>
    <p:sldLayoutId id="2147483771" r:id="rId6"/>
    <p:sldLayoutId id="2147483761" r:id="rId7"/>
    <p:sldLayoutId id="2147483762" r:id="rId8"/>
    <p:sldLayoutId id="2147483769" r:id="rId9"/>
    <p:sldLayoutId id="2147483775" r:id="rId10"/>
    <p:sldLayoutId id="2147483776" r:id="rId11"/>
    <p:sldLayoutId id="2147483770" r:id="rId12"/>
    <p:sldLayoutId id="2147483763" r:id="rId13"/>
    <p:sldLayoutId id="2147483764" r:id="rId14"/>
    <p:sldLayoutId id="2147483777" r:id="rId15"/>
    <p:sldLayoutId id="2147483773" r:id="rId16"/>
    <p:sldLayoutId id="214748377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8.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7B49A4-FED2-CEA2-0C68-677987620B98}"/>
              </a:ext>
            </a:extLst>
          </p:cNvPr>
          <p:cNvSpPr/>
          <p:nvPr/>
        </p:nvSpPr>
        <p:spPr>
          <a:xfrm>
            <a:off x="0" y="-32615"/>
            <a:ext cx="7469037" cy="97862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CF06A2D-0BC4-2537-A011-BDE8306A0740}"/>
              </a:ext>
            </a:extLst>
          </p:cNvPr>
          <p:cNvSpPr/>
          <p:nvPr/>
        </p:nvSpPr>
        <p:spPr>
          <a:xfrm>
            <a:off x="7311807" y="-32615"/>
            <a:ext cx="10028456" cy="9786215"/>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C08C1C5A-848A-6FE8-83B9-146972EBD59C}"/>
              </a:ext>
            </a:extLst>
          </p:cNvPr>
          <p:cNvSpPr txBox="1">
            <a:spLocks/>
          </p:cNvSpPr>
          <p:nvPr/>
        </p:nvSpPr>
        <p:spPr>
          <a:xfrm>
            <a:off x="7469037" y="8846659"/>
            <a:ext cx="9811702" cy="987970"/>
          </a:xfrm>
          <a:prstGeom prst="rect">
            <a:avLst/>
          </a:prstGeom>
        </p:spPr>
        <p:txBody>
          <a:bodyPr vert="horz" lIns="91440" tIns="45720" rIns="91440" bIns="45720" rtlCol="0" anchor="t">
            <a:noAutofit/>
          </a:bodyPr>
          <a:lstStyle>
            <a:lvl1pPr marL="0" indent="0" algn="l" defTabSz="1300460" rtl="0" eaLnBrk="1" latinLnBrk="0" hangingPunct="1">
              <a:lnSpc>
                <a:spcPct val="100000"/>
              </a:lnSpc>
              <a:spcBef>
                <a:spcPts val="0"/>
              </a:spcBef>
              <a:buFont typeface="Arial" panose="020B0604020202020204" pitchFamily="34" charset="0"/>
              <a:buNone/>
              <a:defRPr sz="3200" b="0" i="0" kern="1200">
                <a:solidFill>
                  <a:schemeClr val="bg1"/>
                </a:solidFill>
                <a:latin typeface="Avenir Next" panose="020B0503020202020204" pitchFamily="34" charset="0"/>
                <a:ea typeface="+mn-ea"/>
                <a:cs typeface="+mn-cs"/>
              </a:defRPr>
            </a:lvl1pPr>
            <a:lvl2pPr marL="650230" indent="0" algn="ctr" defTabSz="1300460" rtl="0" eaLnBrk="1" latinLnBrk="0" hangingPunct="1">
              <a:lnSpc>
                <a:spcPct val="90000"/>
              </a:lnSpc>
              <a:spcBef>
                <a:spcPts val="711"/>
              </a:spcBef>
              <a:buFont typeface="Arial" panose="020B0604020202020204" pitchFamily="34" charset="0"/>
              <a:buNone/>
              <a:defRPr sz="2844" kern="1200">
                <a:solidFill>
                  <a:schemeClr val="tx1"/>
                </a:solidFill>
                <a:latin typeface="Avenir Next" panose="020B0503020202020204" pitchFamily="34" charset="0"/>
                <a:ea typeface="+mn-ea"/>
                <a:cs typeface="+mn-cs"/>
              </a:defRPr>
            </a:lvl2pPr>
            <a:lvl3pPr marL="1300460" indent="0" algn="ctr" defTabSz="1300460" rtl="0" eaLnBrk="1" latinLnBrk="0" hangingPunct="1">
              <a:lnSpc>
                <a:spcPct val="90000"/>
              </a:lnSpc>
              <a:spcBef>
                <a:spcPts val="711"/>
              </a:spcBef>
              <a:buFont typeface="Arial" panose="020B0604020202020204" pitchFamily="34" charset="0"/>
              <a:buNone/>
              <a:defRPr sz="2560" kern="1200">
                <a:solidFill>
                  <a:schemeClr val="tx1"/>
                </a:solidFill>
                <a:latin typeface="Avenir Next" panose="020B0503020202020204" pitchFamily="34" charset="0"/>
                <a:ea typeface="+mn-ea"/>
                <a:cs typeface="+mn-cs"/>
              </a:defRPr>
            </a:lvl3pPr>
            <a:lvl4pPr marL="1950690"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4pPr>
            <a:lvl5pPr marL="260091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5pPr>
            <a:lvl6pPr marL="325114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6pPr>
            <a:lvl7pPr marL="390137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7pPr>
            <a:lvl8pPr marL="455160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8pPr>
            <a:lvl9pPr marL="520183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9pPr>
          </a:lstStyle>
          <a:p>
            <a:pPr algn="r"/>
            <a:r>
              <a:rPr lang="en-US">
                <a:latin typeface="Avenir Next"/>
              </a:rPr>
              <a:t>2026</a:t>
            </a:r>
          </a:p>
        </p:txBody>
      </p:sp>
      <p:pic>
        <p:nvPicPr>
          <p:cNvPr id="7" name="Picture 6">
            <a:extLst>
              <a:ext uri="{FF2B5EF4-FFF2-40B4-BE49-F238E27FC236}">
                <a16:creationId xmlns:a16="http://schemas.microsoft.com/office/drawing/2014/main" id="{41A9F036-644B-2BB8-6C7A-4637B4281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25" y="2917923"/>
            <a:ext cx="6828672" cy="3613506"/>
          </a:xfrm>
          <a:prstGeom prst="rect">
            <a:avLst/>
          </a:prstGeom>
        </p:spPr>
      </p:pic>
      <p:sp>
        <p:nvSpPr>
          <p:cNvPr id="2" name="Text Placeholder 1">
            <a:extLst>
              <a:ext uri="{FF2B5EF4-FFF2-40B4-BE49-F238E27FC236}">
                <a16:creationId xmlns:a16="http://schemas.microsoft.com/office/drawing/2014/main" id="{911ED4DE-8CBF-7D2C-87B7-4FC4E8717975}"/>
              </a:ext>
            </a:extLst>
          </p:cNvPr>
          <p:cNvSpPr>
            <a:spLocks noGrp="1"/>
          </p:cNvSpPr>
          <p:nvPr>
            <p:ph type="body" sz="quarter" idx="10"/>
          </p:nvPr>
        </p:nvSpPr>
        <p:spPr>
          <a:xfrm>
            <a:off x="7916252" y="286102"/>
            <a:ext cx="7847013" cy="1309934"/>
          </a:xfrm>
        </p:spPr>
        <p:txBody>
          <a:bodyPr vert="horz" lIns="91440" tIns="45720" rIns="91440" bIns="45720" rtlCol="0" anchor="t">
            <a:noAutofit/>
          </a:bodyPr>
          <a:lstStyle/>
          <a:p>
            <a:r>
              <a:rPr lang="en-US" dirty="0">
                <a:latin typeface="Avenir Next Demi Bold"/>
              </a:rPr>
              <a:t>MYLEGION: Understanding My Groups</a:t>
            </a:r>
            <a:endParaRPr lang="en-US" dirty="0"/>
          </a:p>
        </p:txBody>
      </p:sp>
      <p:sp>
        <p:nvSpPr>
          <p:cNvPr id="3" name="Subtitle 2">
            <a:extLst>
              <a:ext uri="{FF2B5EF4-FFF2-40B4-BE49-F238E27FC236}">
                <a16:creationId xmlns:a16="http://schemas.microsoft.com/office/drawing/2014/main" id="{587628FC-F879-A1E1-0A71-EBA075825A8A}"/>
              </a:ext>
            </a:extLst>
          </p:cNvPr>
          <p:cNvSpPr>
            <a:spLocks noGrp="1"/>
          </p:cNvSpPr>
          <p:nvPr>
            <p:ph type="subTitle" idx="1"/>
          </p:nvPr>
        </p:nvSpPr>
        <p:spPr>
          <a:xfrm>
            <a:off x="7916252" y="2001874"/>
            <a:ext cx="8982563" cy="987970"/>
          </a:xfrm>
        </p:spPr>
        <p:txBody>
          <a:bodyPr vert="horz" lIns="91440" tIns="45720" rIns="91440" bIns="45720" rtlCol="0" anchor="t">
            <a:noAutofit/>
          </a:bodyPr>
          <a:lstStyle/>
          <a:p>
            <a:r>
              <a:rPr lang="en-US" dirty="0"/>
              <a:t>Understand group management.  View and email members and officers, edit group contact information, and review officer materials.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r"/>
            <a:endParaRPr lang="en-US" dirty="0">
              <a:latin typeface="Avenir Next"/>
            </a:endParaRPr>
          </a:p>
        </p:txBody>
      </p:sp>
    </p:spTree>
    <p:extLst>
      <p:ext uri="{BB962C8B-B14F-4D97-AF65-F5344CB8AC3E}">
        <p14:creationId xmlns:p14="http://schemas.microsoft.com/office/powerpoint/2010/main" val="85162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3CB5CA2-4186-CF4D-F3A9-1E27F13B4641}"/>
              </a:ext>
            </a:extLst>
          </p:cNvPr>
          <p:cNvPicPr>
            <a:picLocks noChangeAspect="1"/>
          </p:cNvPicPr>
          <p:nvPr/>
        </p:nvPicPr>
        <p:blipFill>
          <a:blip r:embed="rId3"/>
          <a:stretch>
            <a:fillRect/>
          </a:stretch>
        </p:blipFill>
        <p:spPr>
          <a:xfrm>
            <a:off x="6277109" y="394252"/>
            <a:ext cx="9497173" cy="8162783"/>
          </a:xfrm>
          <a:prstGeom prst="rect">
            <a:avLst/>
          </a:prstGeom>
        </p:spPr>
      </p:pic>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GROUP PROFILE</a:t>
            </a:r>
          </a:p>
        </p:txBody>
      </p:sp>
      <p:sp>
        <p:nvSpPr>
          <p:cNvPr id="13" name="Rectangle: Rounded Corners 12">
            <a:extLst>
              <a:ext uri="{FF2B5EF4-FFF2-40B4-BE49-F238E27FC236}">
                <a16:creationId xmlns:a16="http://schemas.microsoft.com/office/drawing/2014/main" id="{0895B7BD-CE93-2621-A6FC-EFD0E232E78B}"/>
              </a:ext>
            </a:extLst>
          </p:cNvPr>
          <p:cNvSpPr/>
          <p:nvPr/>
        </p:nvSpPr>
        <p:spPr>
          <a:xfrm>
            <a:off x="7448699" y="335012"/>
            <a:ext cx="1099512" cy="31959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3CF4523-A209-36A2-DE06-A53938426435}"/>
              </a:ext>
            </a:extLst>
          </p:cNvPr>
          <p:cNvPicPr>
            <a:picLocks noChangeAspect="1"/>
          </p:cNvPicPr>
          <p:nvPr/>
        </p:nvPicPr>
        <p:blipFill>
          <a:blip r:embed="rId4"/>
          <a:stretch>
            <a:fillRect/>
          </a:stretch>
        </p:blipFill>
        <p:spPr>
          <a:xfrm>
            <a:off x="1110970" y="1236463"/>
            <a:ext cx="2897747" cy="8241877"/>
          </a:xfrm>
          <a:prstGeom prst="rect">
            <a:avLst/>
          </a:prstGeom>
        </p:spPr>
      </p:pic>
      <p:grpSp>
        <p:nvGrpSpPr>
          <p:cNvPr id="11" name="Group 10">
            <a:extLst>
              <a:ext uri="{FF2B5EF4-FFF2-40B4-BE49-F238E27FC236}">
                <a16:creationId xmlns:a16="http://schemas.microsoft.com/office/drawing/2014/main" id="{AFDE84E4-571E-D950-F5AD-4567433B7DA3}"/>
              </a:ext>
            </a:extLst>
          </p:cNvPr>
          <p:cNvGrpSpPr/>
          <p:nvPr/>
        </p:nvGrpSpPr>
        <p:grpSpPr>
          <a:xfrm>
            <a:off x="1110971" y="1038187"/>
            <a:ext cx="2897746" cy="8596317"/>
            <a:chOff x="1110971" y="1038187"/>
            <a:chExt cx="2897746" cy="8596317"/>
          </a:xfrm>
        </p:grpSpPr>
        <p:pic>
          <p:nvPicPr>
            <p:cNvPr id="14" name="Picture 13">
              <a:extLst>
                <a:ext uri="{FF2B5EF4-FFF2-40B4-BE49-F238E27FC236}">
                  <a16:creationId xmlns:a16="http://schemas.microsoft.com/office/drawing/2014/main" id="{7A61FC6C-35A1-EC7F-4957-6A0129B37EE6}"/>
                </a:ext>
              </a:extLst>
            </p:cNvPr>
            <p:cNvPicPr>
              <a:picLocks noChangeAspect="1"/>
            </p:cNvPicPr>
            <p:nvPr/>
          </p:nvPicPr>
          <p:blipFill>
            <a:blip r:embed="rId4"/>
            <a:stretch>
              <a:fillRect/>
            </a:stretch>
          </p:blipFill>
          <p:spPr>
            <a:xfrm>
              <a:off x="1110971" y="1038187"/>
              <a:ext cx="2897746" cy="8596317"/>
            </a:xfrm>
            <a:prstGeom prst="rect">
              <a:avLst/>
            </a:prstGeom>
            <a:effectLst>
              <a:glow rad="228600">
                <a:schemeClr val="accent3">
                  <a:satMod val="175000"/>
                  <a:alpha val="40000"/>
                </a:schemeClr>
              </a:glow>
            </a:effectLst>
          </p:spPr>
        </p:pic>
        <p:pic>
          <p:nvPicPr>
            <p:cNvPr id="3" name="Picture 2">
              <a:extLst>
                <a:ext uri="{FF2B5EF4-FFF2-40B4-BE49-F238E27FC236}">
                  <a16:creationId xmlns:a16="http://schemas.microsoft.com/office/drawing/2014/main" id="{63F68BD9-236F-DB0F-2CFB-2457315724BA}"/>
                </a:ext>
              </a:extLst>
            </p:cNvPr>
            <p:cNvPicPr>
              <a:picLocks noChangeAspect="1"/>
            </p:cNvPicPr>
            <p:nvPr/>
          </p:nvPicPr>
          <p:blipFill>
            <a:blip r:embed="rId5"/>
            <a:stretch>
              <a:fillRect/>
            </a:stretch>
          </p:blipFill>
          <p:spPr>
            <a:xfrm>
              <a:off x="1346201" y="1919134"/>
              <a:ext cx="2478901" cy="877924"/>
            </a:xfrm>
            <a:prstGeom prst="rect">
              <a:avLst/>
            </a:prstGeom>
            <a:ln>
              <a:solidFill>
                <a:schemeClr val="accent1">
                  <a:lumMod val="75000"/>
                </a:schemeClr>
              </a:solidFill>
              <a:prstDash val="dash"/>
            </a:ln>
          </p:spPr>
        </p:pic>
        <p:pic>
          <p:nvPicPr>
            <p:cNvPr id="4" name="Picture 3">
              <a:extLst>
                <a:ext uri="{FF2B5EF4-FFF2-40B4-BE49-F238E27FC236}">
                  <a16:creationId xmlns:a16="http://schemas.microsoft.com/office/drawing/2014/main" id="{2947D24B-8F82-F32D-E1B0-A9238DE27A1F}"/>
                </a:ext>
              </a:extLst>
            </p:cNvPr>
            <p:cNvPicPr>
              <a:picLocks noChangeAspect="1"/>
            </p:cNvPicPr>
            <p:nvPr/>
          </p:nvPicPr>
          <p:blipFill>
            <a:blip r:embed="rId6"/>
            <a:stretch>
              <a:fillRect/>
            </a:stretch>
          </p:blipFill>
          <p:spPr>
            <a:xfrm>
              <a:off x="1358824" y="2882939"/>
              <a:ext cx="2478901" cy="1204684"/>
            </a:xfrm>
            <a:prstGeom prst="rect">
              <a:avLst/>
            </a:prstGeom>
            <a:ln>
              <a:solidFill>
                <a:schemeClr val="accent1">
                  <a:lumMod val="75000"/>
                </a:schemeClr>
              </a:solidFill>
              <a:prstDash val="dash"/>
            </a:ln>
          </p:spPr>
        </p:pic>
        <p:pic>
          <p:nvPicPr>
            <p:cNvPr id="5" name="Picture 4">
              <a:extLst>
                <a:ext uri="{FF2B5EF4-FFF2-40B4-BE49-F238E27FC236}">
                  <a16:creationId xmlns:a16="http://schemas.microsoft.com/office/drawing/2014/main" id="{8F372269-9728-0209-C9AF-BEEB18639AAF}"/>
                </a:ext>
              </a:extLst>
            </p:cNvPr>
            <p:cNvPicPr>
              <a:picLocks noChangeAspect="1"/>
            </p:cNvPicPr>
            <p:nvPr/>
          </p:nvPicPr>
          <p:blipFill>
            <a:blip r:embed="rId7"/>
            <a:stretch>
              <a:fillRect/>
            </a:stretch>
          </p:blipFill>
          <p:spPr>
            <a:xfrm>
              <a:off x="1352566" y="4090425"/>
              <a:ext cx="2472536" cy="1927304"/>
            </a:xfrm>
            <a:prstGeom prst="rect">
              <a:avLst/>
            </a:prstGeom>
            <a:ln>
              <a:solidFill>
                <a:schemeClr val="accent1">
                  <a:lumMod val="75000"/>
                </a:schemeClr>
              </a:solidFill>
              <a:prstDash val="dash"/>
            </a:ln>
          </p:spPr>
        </p:pic>
        <p:pic>
          <p:nvPicPr>
            <p:cNvPr id="7" name="Picture 6">
              <a:extLst>
                <a:ext uri="{FF2B5EF4-FFF2-40B4-BE49-F238E27FC236}">
                  <a16:creationId xmlns:a16="http://schemas.microsoft.com/office/drawing/2014/main" id="{0F97FB5C-E0D5-7402-7A28-6EC40F2B888D}"/>
                </a:ext>
              </a:extLst>
            </p:cNvPr>
            <p:cNvPicPr>
              <a:picLocks noChangeAspect="1"/>
            </p:cNvPicPr>
            <p:nvPr/>
          </p:nvPicPr>
          <p:blipFill>
            <a:blip r:embed="rId8"/>
            <a:stretch>
              <a:fillRect/>
            </a:stretch>
          </p:blipFill>
          <p:spPr>
            <a:xfrm>
              <a:off x="1329051" y="5952011"/>
              <a:ext cx="2508674" cy="1631018"/>
            </a:xfrm>
            <a:prstGeom prst="rect">
              <a:avLst/>
            </a:prstGeom>
            <a:ln>
              <a:solidFill>
                <a:schemeClr val="accent1">
                  <a:lumMod val="75000"/>
                </a:schemeClr>
              </a:solidFill>
              <a:prstDash val="dash"/>
            </a:ln>
          </p:spPr>
        </p:pic>
        <p:pic>
          <p:nvPicPr>
            <p:cNvPr id="8" name="Picture 7">
              <a:extLst>
                <a:ext uri="{FF2B5EF4-FFF2-40B4-BE49-F238E27FC236}">
                  <a16:creationId xmlns:a16="http://schemas.microsoft.com/office/drawing/2014/main" id="{921A2A28-F71D-AEDA-B04E-7E39EA0501E3}"/>
                </a:ext>
              </a:extLst>
            </p:cNvPr>
            <p:cNvPicPr>
              <a:picLocks noChangeAspect="1"/>
            </p:cNvPicPr>
            <p:nvPr/>
          </p:nvPicPr>
          <p:blipFill>
            <a:blip r:embed="rId9"/>
            <a:stretch>
              <a:fillRect/>
            </a:stretch>
          </p:blipFill>
          <p:spPr>
            <a:xfrm>
              <a:off x="1317457" y="7611362"/>
              <a:ext cx="2520268" cy="1928596"/>
            </a:xfrm>
            <a:prstGeom prst="rect">
              <a:avLst/>
            </a:prstGeom>
            <a:ln>
              <a:solidFill>
                <a:schemeClr val="accent1">
                  <a:lumMod val="75000"/>
                </a:schemeClr>
              </a:solidFill>
              <a:prstDash val="dash"/>
            </a:ln>
          </p:spPr>
        </p:pic>
      </p:grpSp>
    </p:spTree>
    <p:extLst>
      <p:ext uri="{BB962C8B-B14F-4D97-AF65-F5344CB8AC3E}">
        <p14:creationId xmlns:p14="http://schemas.microsoft.com/office/powerpoint/2010/main" val="15802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E5FC6B-3F29-D344-64A1-AC835BB79937}"/>
              </a:ext>
            </a:extLst>
          </p:cNvPr>
          <p:cNvPicPr>
            <a:picLocks noChangeAspect="1"/>
          </p:cNvPicPr>
          <p:nvPr/>
        </p:nvPicPr>
        <p:blipFill>
          <a:blip r:embed="rId3"/>
          <a:stretch>
            <a:fillRect/>
          </a:stretch>
        </p:blipFill>
        <p:spPr>
          <a:xfrm>
            <a:off x="399770" y="1236463"/>
            <a:ext cx="2897747" cy="8241877"/>
          </a:xfrm>
          <a:prstGeom prst="rect">
            <a:avLst/>
          </a:prstGeom>
        </p:spPr>
      </p:pic>
      <p:sp>
        <p:nvSpPr>
          <p:cNvPr id="3" name="Text Placeholder 2">
            <a:extLst>
              <a:ext uri="{FF2B5EF4-FFF2-40B4-BE49-F238E27FC236}">
                <a16:creationId xmlns:a16="http://schemas.microsoft.com/office/drawing/2014/main" id="{5BD2B06A-4599-35CE-7733-8E11AE7951F0}"/>
              </a:ext>
            </a:extLst>
          </p:cNvPr>
          <p:cNvSpPr>
            <a:spLocks noGrp="1"/>
          </p:cNvSpPr>
          <p:nvPr>
            <p:ph type="body" sz="quarter" idx="10"/>
          </p:nvPr>
        </p:nvSpPr>
        <p:spPr/>
        <p:txBody>
          <a:bodyPr>
            <a:normAutofit lnSpcReduction="10000"/>
          </a:bodyPr>
          <a:lstStyle/>
          <a:p>
            <a:r>
              <a:rPr lang="en-US" dirty="0"/>
              <a:t>GROUP SERVICES</a:t>
            </a:r>
          </a:p>
        </p:txBody>
      </p:sp>
      <p:pic>
        <p:nvPicPr>
          <p:cNvPr id="6" name="Picture 5">
            <a:extLst>
              <a:ext uri="{FF2B5EF4-FFF2-40B4-BE49-F238E27FC236}">
                <a16:creationId xmlns:a16="http://schemas.microsoft.com/office/drawing/2014/main" id="{103B8FFB-B208-6289-6849-8CF3B7150B95}"/>
              </a:ext>
            </a:extLst>
          </p:cNvPr>
          <p:cNvPicPr>
            <a:picLocks noChangeAspect="1"/>
          </p:cNvPicPr>
          <p:nvPr/>
        </p:nvPicPr>
        <p:blipFill>
          <a:blip r:embed="rId4"/>
          <a:stretch>
            <a:fillRect/>
          </a:stretch>
        </p:blipFill>
        <p:spPr>
          <a:xfrm>
            <a:off x="7536107" y="104109"/>
            <a:ext cx="7868748" cy="9545382"/>
          </a:xfrm>
          <a:prstGeom prst="rect">
            <a:avLst/>
          </a:prstGeom>
        </p:spPr>
      </p:pic>
      <p:pic>
        <p:nvPicPr>
          <p:cNvPr id="4" name="Picture 3">
            <a:extLst>
              <a:ext uri="{FF2B5EF4-FFF2-40B4-BE49-F238E27FC236}">
                <a16:creationId xmlns:a16="http://schemas.microsoft.com/office/drawing/2014/main" id="{88F0928C-08B8-E3D5-4FD5-8341CA508019}"/>
              </a:ext>
            </a:extLst>
          </p:cNvPr>
          <p:cNvPicPr>
            <a:picLocks noChangeAspect="1"/>
          </p:cNvPicPr>
          <p:nvPr/>
        </p:nvPicPr>
        <p:blipFill>
          <a:blip r:embed="rId5"/>
          <a:stretch>
            <a:fillRect/>
          </a:stretch>
        </p:blipFill>
        <p:spPr>
          <a:xfrm>
            <a:off x="954663" y="4617788"/>
            <a:ext cx="4462149" cy="2901073"/>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8" name="Arrow: Right 7">
            <a:extLst>
              <a:ext uri="{FF2B5EF4-FFF2-40B4-BE49-F238E27FC236}">
                <a16:creationId xmlns:a16="http://schemas.microsoft.com/office/drawing/2014/main" id="{BCE0FD0C-114F-75CD-83E7-300883ED229E}"/>
              </a:ext>
            </a:extLst>
          </p:cNvPr>
          <p:cNvSpPr/>
          <p:nvPr/>
        </p:nvSpPr>
        <p:spPr>
          <a:xfrm>
            <a:off x="132057" y="4613516"/>
            <a:ext cx="838933" cy="6542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9C0A5E-30C0-EF42-F0BB-78466DE87033}"/>
              </a:ext>
            </a:extLst>
          </p:cNvPr>
          <p:cNvSpPr txBox="1"/>
          <p:nvPr/>
        </p:nvSpPr>
        <p:spPr>
          <a:xfrm rot="-1080000">
            <a:off x="6131860" y="3407529"/>
            <a:ext cx="9841365" cy="1200329"/>
          </a:xfrm>
          <a:prstGeom prst="rect">
            <a:avLst/>
          </a:prstGeom>
          <a:solidFill>
            <a:srgbClr val="163C6C"/>
          </a:solidFill>
        </p:spPr>
        <p:txBody>
          <a:bodyPr wrap="square" rtlCol="0">
            <a:spAutoFit/>
            <a:scene3d>
              <a:camera prst="orthographicFront"/>
              <a:lightRig rig="threePt" dir="t"/>
            </a:scene3d>
            <a:sp3d extrusionH="57150">
              <a:bevelT w="38100" h="38100" prst="relaxedInset"/>
            </a:sp3d>
          </a:bodyPr>
          <a:lstStyle/>
          <a:p>
            <a:r>
              <a:rPr lang="en-US" sz="7200" b="1" dirty="0">
                <a:solidFill>
                  <a:schemeClr val="bg1"/>
                </a:solidFill>
              </a:rPr>
              <a:t>POST ONLY</a:t>
            </a:r>
          </a:p>
        </p:txBody>
      </p:sp>
    </p:spTree>
    <p:extLst>
      <p:ext uri="{BB962C8B-B14F-4D97-AF65-F5344CB8AC3E}">
        <p14:creationId xmlns:p14="http://schemas.microsoft.com/office/powerpoint/2010/main" val="72047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E865D5-69F2-386A-AFBC-F89572B0854C}"/>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fontScale="85000" lnSpcReduction="10000"/>
          </a:bodyPr>
          <a:lstStyle/>
          <a:p>
            <a:r>
              <a:rPr lang="en-US" dirty="0"/>
              <a:t>MATERIALS &gt; DOCUMENTS</a:t>
            </a:r>
          </a:p>
        </p:txBody>
      </p:sp>
      <p:pic>
        <p:nvPicPr>
          <p:cNvPr id="5" name="Picture 4">
            <a:extLst>
              <a:ext uri="{FF2B5EF4-FFF2-40B4-BE49-F238E27FC236}">
                <a16:creationId xmlns:a16="http://schemas.microsoft.com/office/drawing/2014/main" id="{AFD41025-85ED-1192-81AB-5682B2ED3F85}"/>
              </a:ext>
            </a:extLst>
          </p:cNvPr>
          <p:cNvPicPr>
            <a:picLocks noChangeAspect="1"/>
          </p:cNvPicPr>
          <p:nvPr/>
        </p:nvPicPr>
        <p:blipFill>
          <a:blip r:embed="rId4"/>
          <a:stretch>
            <a:fillRect/>
          </a:stretch>
        </p:blipFill>
        <p:spPr>
          <a:xfrm>
            <a:off x="11400888" y="394252"/>
            <a:ext cx="4031370" cy="8443816"/>
          </a:xfrm>
          <a:prstGeom prst="rect">
            <a:avLst/>
          </a:prstGeom>
        </p:spPr>
      </p:pic>
      <p:pic>
        <p:nvPicPr>
          <p:cNvPr id="8" name="Picture 7">
            <a:extLst>
              <a:ext uri="{FF2B5EF4-FFF2-40B4-BE49-F238E27FC236}">
                <a16:creationId xmlns:a16="http://schemas.microsoft.com/office/drawing/2014/main" id="{9ABE9B9B-056B-E392-0C10-8FF44633FF69}"/>
              </a:ext>
            </a:extLst>
          </p:cNvPr>
          <p:cNvPicPr>
            <a:picLocks noChangeAspect="1"/>
          </p:cNvPicPr>
          <p:nvPr/>
        </p:nvPicPr>
        <p:blipFill>
          <a:blip r:embed="rId5"/>
          <a:stretch>
            <a:fillRect/>
          </a:stretch>
        </p:blipFill>
        <p:spPr>
          <a:xfrm>
            <a:off x="6662087" y="394252"/>
            <a:ext cx="4016088" cy="3246401"/>
          </a:xfrm>
          <a:prstGeom prst="rect">
            <a:avLst/>
          </a:prstGeom>
        </p:spPr>
      </p:pic>
      <p:pic>
        <p:nvPicPr>
          <p:cNvPr id="4" name="Picture 3">
            <a:extLst>
              <a:ext uri="{FF2B5EF4-FFF2-40B4-BE49-F238E27FC236}">
                <a16:creationId xmlns:a16="http://schemas.microsoft.com/office/drawing/2014/main" id="{1728737B-7CF5-BBB2-30EC-C2705C05EB78}"/>
              </a:ext>
            </a:extLst>
          </p:cNvPr>
          <p:cNvPicPr>
            <a:picLocks noChangeAspect="1"/>
          </p:cNvPicPr>
          <p:nvPr/>
        </p:nvPicPr>
        <p:blipFill>
          <a:blip r:embed="rId6"/>
          <a:stretch>
            <a:fillRect/>
          </a:stretch>
        </p:blipFill>
        <p:spPr>
          <a:xfrm>
            <a:off x="1285372" y="5579882"/>
            <a:ext cx="4938965" cy="3779466"/>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7" name="Arrow: Right 6">
            <a:extLst>
              <a:ext uri="{FF2B5EF4-FFF2-40B4-BE49-F238E27FC236}">
                <a16:creationId xmlns:a16="http://schemas.microsoft.com/office/drawing/2014/main" id="{67A99992-97AC-2F16-F5B9-C0BA31E3FBC7}"/>
              </a:ext>
            </a:extLst>
          </p:cNvPr>
          <p:cNvSpPr/>
          <p:nvPr/>
        </p:nvSpPr>
        <p:spPr>
          <a:xfrm>
            <a:off x="442262" y="6272462"/>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905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384471-AC2C-5B53-1BCC-715BFFFB763E}"/>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MATERIALS</a:t>
            </a:r>
          </a:p>
        </p:txBody>
      </p:sp>
      <p:pic>
        <p:nvPicPr>
          <p:cNvPr id="7" name="Picture 6">
            <a:extLst>
              <a:ext uri="{FF2B5EF4-FFF2-40B4-BE49-F238E27FC236}">
                <a16:creationId xmlns:a16="http://schemas.microsoft.com/office/drawing/2014/main" id="{760EDECB-1276-4AE4-9F3C-91A7A961EC93}"/>
              </a:ext>
            </a:extLst>
          </p:cNvPr>
          <p:cNvPicPr>
            <a:picLocks noChangeAspect="1"/>
          </p:cNvPicPr>
          <p:nvPr/>
        </p:nvPicPr>
        <p:blipFill>
          <a:blip r:embed="rId4"/>
          <a:stretch>
            <a:fillRect/>
          </a:stretch>
        </p:blipFill>
        <p:spPr>
          <a:xfrm>
            <a:off x="6137130" y="236860"/>
            <a:ext cx="8218874" cy="8513245"/>
          </a:xfrm>
          <a:prstGeom prst="rect">
            <a:avLst/>
          </a:prstGeom>
        </p:spPr>
      </p:pic>
      <p:pic>
        <p:nvPicPr>
          <p:cNvPr id="9" name="Picture 8">
            <a:extLst>
              <a:ext uri="{FF2B5EF4-FFF2-40B4-BE49-F238E27FC236}">
                <a16:creationId xmlns:a16="http://schemas.microsoft.com/office/drawing/2014/main" id="{DEA2F0EB-2CBF-B0F1-7D66-AC417463E8F9}"/>
              </a:ext>
            </a:extLst>
          </p:cNvPr>
          <p:cNvPicPr>
            <a:picLocks noChangeAspect="1"/>
          </p:cNvPicPr>
          <p:nvPr/>
        </p:nvPicPr>
        <p:blipFill>
          <a:blip r:embed="rId5"/>
          <a:stretch>
            <a:fillRect/>
          </a:stretch>
        </p:blipFill>
        <p:spPr>
          <a:xfrm>
            <a:off x="11159086" y="1747892"/>
            <a:ext cx="5187944" cy="3609509"/>
          </a:xfrm>
          <a:prstGeom prst="rect">
            <a:avLst/>
          </a:prstGeom>
        </p:spPr>
      </p:pic>
      <p:pic>
        <p:nvPicPr>
          <p:cNvPr id="3" name="Picture 2">
            <a:extLst>
              <a:ext uri="{FF2B5EF4-FFF2-40B4-BE49-F238E27FC236}">
                <a16:creationId xmlns:a16="http://schemas.microsoft.com/office/drawing/2014/main" id="{C2608251-B3A5-AF73-E4B9-47CC2E4A67C8}"/>
              </a:ext>
            </a:extLst>
          </p:cNvPr>
          <p:cNvPicPr>
            <a:picLocks noChangeAspect="1"/>
          </p:cNvPicPr>
          <p:nvPr/>
        </p:nvPicPr>
        <p:blipFill>
          <a:blip r:embed="rId6"/>
          <a:stretch>
            <a:fillRect/>
          </a:stretch>
        </p:blipFill>
        <p:spPr>
          <a:xfrm>
            <a:off x="1285372" y="5579882"/>
            <a:ext cx="4938965" cy="3779466"/>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5" name="Arrow: Right 4">
            <a:extLst>
              <a:ext uri="{FF2B5EF4-FFF2-40B4-BE49-F238E27FC236}">
                <a16:creationId xmlns:a16="http://schemas.microsoft.com/office/drawing/2014/main" id="{B24EA1E9-085E-FAD6-A101-1CD5F66E388D}"/>
              </a:ext>
            </a:extLst>
          </p:cNvPr>
          <p:cNvSpPr/>
          <p:nvPr/>
        </p:nvSpPr>
        <p:spPr>
          <a:xfrm>
            <a:off x="442262" y="7026440"/>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683B532B-4C48-7157-4AC2-6DDC2960E5A2}"/>
              </a:ext>
            </a:extLst>
          </p:cNvPr>
          <p:cNvSpPr/>
          <p:nvPr/>
        </p:nvSpPr>
        <p:spPr>
          <a:xfrm>
            <a:off x="10961862" y="1572433"/>
            <a:ext cx="5766279" cy="4007449"/>
          </a:xfrm>
          <a:prstGeom prst="roundRect">
            <a:avLst/>
          </a:prstGeom>
          <a:noFill/>
          <a:ln>
            <a:solidFill>
              <a:srgbClr val="D61F32"/>
            </a:solid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97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3AE34E-21D3-9214-73D1-803CDD1FBB9E}"/>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MATERIALS</a:t>
            </a:r>
          </a:p>
        </p:txBody>
      </p:sp>
      <p:pic>
        <p:nvPicPr>
          <p:cNvPr id="3" name="Picture 2">
            <a:extLst>
              <a:ext uri="{FF2B5EF4-FFF2-40B4-BE49-F238E27FC236}">
                <a16:creationId xmlns:a16="http://schemas.microsoft.com/office/drawing/2014/main" id="{210072E6-CE6B-9E12-F229-2227078D7D25}"/>
              </a:ext>
            </a:extLst>
          </p:cNvPr>
          <p:cNvPicPr>
            <a:picLocks noChangeAspect="1"/>
          </p:cNvPicPr>
          <p:nvPr/>
        </p:nvPicPr>
        <p:blipFill>
          <a:blip r:embed="rId4"/>
          <a:stretch>
            <a:fillRect/>
          </a:stretch>
        </p:blipFill>
        <p:spPr>
          <a:xfrm>
            <a:off x="1285372" y="5579882"/>
            <a:ext cx="4938965" cy="3779466"/>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7" name="Arrow: Right 6">
            <a:extLst>
              <a:ext uri="{FF2B5EF4-FFF2-40B4-BE49-F238E27FC236}">
                <a16:creationId xmlns:a16="http://schemas.microsoft.com/office/drawing/2014/main" id="{A650843E-C66D-0649-F5E4-112B1D720EF7}"/>
              </a:ext>
            </a:extLst>
          </p:cNvPr>
          <p:cNvSpPr/>
          <p:nvPr/>
        </p:nvSpPr>
        <p:spPr>
          <a:xfrm>
            <a:off x="442262" y="7684165"/>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98D07D7-8850-700E-B032-D5813665A57A}"/>
              </a:ext>
            </a:extLst>
          </p:cNvPr>
          <p:cNvPicPr>
            <a:picLocks noChangeAspect="1"/>
          </p:cNvPicPr>
          <p:nvPr/>
        </p:nvPicPr>
        <p:blipFill>
          <a:blip r:embed="rId5"/>
          <a:stretch>
            <a:fillRect/>
          </a:stretch>
        </p:blipFill>
        <p:spPr>
          <a:xfrm>
            <a:off x="6398739" y="0"/>
            <a:ext cx="12322379" cy="10623935"/>
          </a:xfrm>
          <a:prstGeom prst="rect">
            <a:avLst/>
          </a:prstGeom>
        </p:spPr>
      </p:pic>
    </p:spTree>
    <p:extLst>
      <p:ext uri="{BB962C8B-B14F-4D97-AF65-F5344CB8AC3E}">
        <p14:creationId xmlns:p14="http://schemas.microsoft.com/office/powerpoint/2010/main" val="58863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87CF2-990F-DBD1-9CCA-D30628C2DCA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4E81C01-702D-4FB6-AB16-94AF2429A0B2}"/>
              </a:ext>
            </a:extLst>
          </p:cNvPr>
          <p:cNvSpPr>
            <a:spLocks noGrp="1"/>
          </p:cNvSpPr>
          <p:nvPr>
            <p:ph type="body" sz="quarter" idx="10"/>
          </p:nvPr>
        </p:nvSpPr>
        <p:spPr/>
        <p:txBody>
          <a:bodyPr>
            <a:normAutofit lnSpcReduction="10000"/>
          </a:bodyPr>
          <a:lstStyle/>
          <a:p>
            <a:r>
              <a:rPr lang="en-US" dirty="0"/>
              <a:t>MATERIALS</a:t>
            </a:r>
          </a:p>
        </p:txBody>
      </p:sp>
      <p:pic>
        <p:nvPicPr>
          <p:cNvPr id="11" name="Picture 10">
            <a:extLst>
              <a:ext uri="{FF2B5EF4-FFF2-40B4-BE49-F238E27FC236}">
                <a16:creationId xmlns:a16="http://schemas.microsoft.com/office/drawing/2014/main" id="{E71CF870-4474-E414-072C-7CF55C3D8BCE}"/>
              </a:ext>
            </a:extLst>
          </p:cNvPr>
          <p:cNvPicPr>
            <a:picLocks noChangeAspect="1"/>
          </p:cNvPicPr>
          <p:nvPr/>
        </p:nvPicPr>
        <p:blipFill>
          <a:blip r:embed="rId3"/>
          <a:stretch>
            <a:fillRect/>
          </a:stretch>
        </p:blipFill>
        <p:spPr>
          <a:xfrm>
            <a:off x="-1" y="116533"/>
            <a:ext cx="13293969" cy="9247978"/>
          </a:xfrm>
          <a:prstGeom prst="rect">
            <a:avLst/>
          </a:prstGeom>
        </p:spPr>
      </p:pic>
    </p:spTree>
    <p:extLst>
      <p:ext uri="{BB962C8B-B14F-4D97-AF65-F5344CB8AC3E}">
        <p14:creationId xmlns:p14="http://schemas.microsoft.com/office/powerpoint/2010/main" val="247819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1FE01D-89D1-EE92-C1E5-133FF8EDB157}"/>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MATERIALS</a:t>
            </a:r>
          </a:p>
        </p:txBody>
      </p:sp>
      <p:pic>
        <p:nvPicPr>
          <p:cNvPr id="3" name="Picture 2">
            <a:extLst>
              <a:ext uri="{FF2B5EF4-FFF2-40B4-BE49-F238E27FC236}">
                <a16:creationId xmlns:a16="http://schemas.microsoft.com/office/drawing/2014/main" id="{0BF2A6A5-3732-6F4A-3FB9-0A111A594B1B}"/>
              </a:ext>
            </a:extLst>
          </p:cNvPr>
          <p:cNvPicPr>
            <a:picLocks noChangeAspect="1"/>
          </p:cNvPicPr>
          <p:nvPr/>
        </p:nvPicPr>
        <p:blipFill>
          <a:blip r:embed="rId4"/>
          <a:stretch>
            <a:fillRect/>
          </a:stretch>
        </p:blipFill>
        <p:spPr>
          <a:xfrm>
            <a:off x="1285372" y="5579882"/>
            <a:ext cx="4938965" cy="3779466"/>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7" name="Arrow: Right 6">
            <a:extLst>
              <a:ext uri="{FF2B5EF4-FFF2-40B4-BE49-F238E27FC236}">
                <a16:creationId xmlns:a16="http://schemas.microsoft.com/office/drawing/2014/main" id="{EF352F44-D999-9319-26DB-7E272A714736}"/>
              </a:ext>
            </a:extLst>
          </p:cNvPr>
          <p:cNvSpPr/>
          <p:nvPr/>
        </p:nvSpPr>
        <p:spPr>
          <a:xfrm>
            <a:off x="442262" y="8341893"/>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305A5C8-21D3-555B-673B-D160A40D201C}"/>
              </a:ext>
            </a:extLst>
          </p:cNvPr>
          <p:cNvPicPr>
            <a:picLocks noChangeAspect="1"/>
          </p:cNvPicPr>
          <p:nvPr/>
        </p:nvPicPr>
        <p:blipFill>
          <a:blip r:embed="rId5"/>
          <a:stretch>
            <a:fillRect/>
          </a:stretch>
        </p:blipFill>
        <p:spPr>
          <a:xfrm>
            <a:off x="6398739" y="196605"/>
            <a:ext cx="12117451" cy="9360390"/>
          </a:xfrm>
          <a:prstGeom prst="rect">
            <a:avLst/>
          </a:prstGeom>
        </p:spPr>
      </p:pic>
    </p:spTree>
    <p:extLst>
      <p:ext uri="{BB962C8B-B14F-4D97-AF65-F5344CB8AC3E}">
        <p14:creationId xmlns:p14="http://schemas.microsoft.com/office/powerpoint/2010/main" val="79970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2E761-805E-12D2-3627-0FC98488047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710CE4A-563B-21BF-02D7-4E8A9C1907F4}"/>
              </a:ext>
            </a:extLst>
          </p:cNvPr>
          <p:cNvSpPr>
            <a:spLocks noGrp="1"/>
          </p:cNvSpPr>
          <p:nvPr>
            <p:ph type="body" sz="quarter" idx="10"/>
          </p:nvPr>
        </p:nvSpPr>
        <p:spPr/>
        <p:txBody>
          <a:bodyPr>
            <a:normAutofit lnSpcReduction="10000"/>
          </a:bodyPr>
          <a:lstStyle/>
          <a:p>
            <a:r>
              <a:rPr lang="en-US" dirty="0"/>
              <a:t>LEGION.ORG</a:t>
            </a:r>
          </a:p>
        </p:txBody>
      </p:sp>
      <p:grpSp>
        <p:nvGrpSpPr>
          <p:cNvPr id="4" name="Group 3">
            <a:extLst>
              <a:ext uri="{FF2B5EF4-FFF2-40B4-BE49-F238E27FC236}">
                <a16:creationId xmlns:a16="http://schemas.microsoft.com/office/drawing/2014/main" id="{F3341508-D2D3-E02C-E947-4C8A90095985}"/>
              </a:ext>
            </a:extLst>
          </p:cNvPr>
          <p:cNvGrpSpPr/>
          <p:nvPr/>
        </p:nvGrpSpPr>
        <p:grpSpPr>
          <a:xfrm>
            <a:off x="0" y="0"/>
            <a:ext cx="14046897" cy="9927439"/>
            <a:chOff x="0" y="0"/>
            <a:chExt cx="14046897" cy="9927439"/>
          </a:xfrm>
        </p:grpSpPr>
        <p:pic>
          <p:nvPicPr>
            <p:cNvPr id="5" name="Picture 4">
              <a:extLst>
                <a:ext uri="{FF2B5EF4-FFF2-40B4-BE49-F238E27FC236}">
                  <a16:creationId xmlns:a16="http://schemas.microsoft.com/office/drawing/2014/main" id="{14F768A7-091F-5EFC-D35D-194A790B75D2}"/>
                </a:ext>
              </a:extLst>
            </p:cNvPr>
            <p:cNvPicPr>
              <a:picLocks noChangeAspect="1"/>
            </p:cNvPicPr>
            <p:nvPr/>
          </p:nvPicPr>
          <p:blipFill>
            <a:blip r:embed="rId3"/>
            <a:stretch>
              <a:fillRect/>
            </a:stretch>
          </p:blipFill>
          <p:spPr>
            <a:xfrm>
              <a:off x="0" y="0"/>
              <a:ext cx="14046897" cy="9753601"/>
            </a:xfrm>
            <a:prstGeom prst="rect">
              <a:avLst/>
            </a:prstGeom>
          </p:spPr>
        </p:pic>
        <p:pic>
          <p:nvPicPr>
            <p:cNvPr id="3" name="Picture 2">
              <a:extLst>
                <a:ext uri="{FF2B5EF4-FFF2-40B4-BE49-F238E27FC236}">
                  <a16:creationId xmlns:a16="http://schemas.microsoft.com/office/drawing/2014/main" id="{F37FF477-A58E-A734-5036-CF8A8AE3D465}"/>
                </a:ext>
              </a:extLst>
            </p:cNvPr>
            <p:cNvPicPr>
              <a:picLocks noChangeAspect="1"/>
            </p:cNvPicPr>
            <p:nvPr/>
          </p:nvPicPr>
          <p:blipFill>
            <a:blip r:embed="rId4"/>
            <a:stretch>
              <a:fillRect/>
            </a:stretch>
          </p:blipFill>
          <p:spPr>
            <a:xfrm>
              <a:off x="1133710" y="3188825"/>
              <a:ext cx="9477139" cy="6738614"/>
            </a:xfrm>
            <a:prstGeom prst="rect">
              <a:avLst/>
            </a:prstGeom>
          </p:spPr>
        </p:pic>
      </p:grpSp>
    </p:spTree>
    <p:extLst>
      <p:ext uri="{BB962C8B-B14F-4D97-AF65-F5344CB8AC3E}">
        <p14:creationId xmlns:p14="http://schemas.microsoft.com/office/powerpoint/2010/main" val="312490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5073-07CC-2CDC-3206-EA006998DDC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2682F9B-21AF-9F8F-9E6D-2A0A6C028BE2}"/>
              </a:ext>
            </a:extLst>
          </p:cNvPr>
          <p:cNvGrpSpPr/>
          <p:nvPr/>
        </p:nvGrpSpPr>
        <p:grpSpPr>
          <a:xfrm>
            <a:off x="2067546" y="0"/>
            <a:ext cx="13527924" cy="11592457"/>
            <a:chOff x="3566140" y="134959"/>
            <a:chExt cx="10207981" cy="9483682"/>
          </a:xfrm>
        </p:grpSpPr>
        <p:grpSp>
          <p:nvGrpSpPr>
            <p:cNvPr id="5" name="Group 4">
              <a:extLst>
                <a:ext uri="{FF2B5EF4-FFF2-40B4-BE49-F238E27FC236}">
                  <a16:creationId xmlns:a16="http://schemas.microsoft.com/office/drawing/2014/main" id="{E507799C-5044-10CA-435A-2168F11D77F1}"/>
                </a:ext>
              </a:extLst>
            </p:cNvPr>
            <p:cNvGrpSpPr/>
            <p:nvPr/>
          </p:nvGrpSpPr>
          <p:grpSpPr>
            <a:xfrm>
              <a:off x="3566140" y="134959"/>
              <a:ext cx="10207981" cy="9483682"/>
              <a:chOff x="5883163" y="27790"/>
              <a:chExt cx="10207981" cy="9483682"/>
            </a:xfrm>
          </p:grpSpPr>
          <p:grpSp>
            <p:nvGrpSpPr>
              <p:cNvPr id="7" name="Group 6">
                <a:extLst>
                  <a:ext uri="{FF2B5EF4-FFF2-40B4-BE49-F238E27FC236}">
                    <a16:creationId xmlns:a16="http://schemas.microsoft.com/office/drawing/2014/main" id="{24CB9629-02F0-12A8-34BF-1554059DE92B}"/>
                  </a:ext>
                </a:extLst>
              </p:cNvPr>
              <p:cNvGrpSpPr/>
              <p:nvPr/>
            </p:nvGrpSpPr>
            <p:grpSpPr>
              <a:xfrm>
                <a:off x="5883163" y="27790"/>
                <a:ext cx="10207981" cy="9483682"/>
                <a:chOff x="6990735" y="29028"/>
                <a:chExt cx="10207981" cy="9483682"/>
              </a:xfrm>
            </p:grpSpPr>
            <p:grpSp>
              <p:nvGrpSpPr>
                <p:cNvPr id="9" name="Group 8">
                  <a:extLst>
                    <a:ext uri="{FF2B5EF4-FFF2-40B4-BE49-F238E27FC236}">
                      <a16:creationId xmlns:a16="http://schemas.microsoft.com/office/drawing/2014/main" id="{9DD16616-24B4-DD4B-AF08-36E6617F6D9A}"/>
                    </a:ext>
                  </a:extLst>
                </p:cNvPr>
                <p:cNvGrpSpPr/>
                <p:nvPr/>
              </p:nvGrpSpPr>
              <p:grpSpPr>
                <a:xfrm>
                  <a:off x="6990735" y="202523"/>
                  <a:ext cx="10025162" cy="9310187"/>
                  <a:chOff x="6990735" y="202523"/>
                  <a:chExt cx="10025162" cy="9310187"/>
                </a:xfrm>
              </p:grpSpPr>
              <p:grpSp>
                <p:nvGrpSpPr>
                  <p:cNvPr id="12" name="Group 11">
                    <a:extLst>
                      <a:ext uri="{FF2B5EF4-FFF2-40B4-BE49-F238E27FC236}">
                        <a16:creationId xmlns:a16="http://schemas.microsoft.com/office/drawing/2014/main" id="{AC09E205-5A52-0C43-B520-68663E82A7FD}"/>
                      </a:ext>
                    </a:extLst>
                  </p:cNvPr>
                  <p:cNvGrpSpPr/>
                  <p:nvPr/>
                </p:nvGrpSpPr>
                <p:grpSpPr>
                  <a:xfrm>
                    <a:off x="6990735" y="202523"/>
                    <a:ext cx="10025162" cy="9310187"/>
                    <a:chOff x="7342961" y="202523"/>
                    <a:chExt cx="9676525" cy="8941477"/>
                  </a:xfrm>
                </p:grpSpPr>
                <p:pic>
                  <p:nvPicPr>
                    <p:cNvPr id="15" name="Picture 14">
                      <a:extLst>
                        <a:ext uri="{FF2B5EF4-FFF2-40B4-BE49-F238E27FC236}">
                          <a16:creationId xmlns:a16="http://schemas.microsoft.com/office/drawing/2014/main" id="{1751E2EE-97D0-2149-8110-167F44141D82}"/>
                        </a:ext>
                      </a:extLst>
                    </p:cNvPr>
                    <p:cNvPicPr>
                      <a:picLocks noChangeAspect="1"/>
                    </p:cNvPicPr>
                    <p:nvPr/>
                  </p:nvPicPr>
                  <p:blipFill>
                    <a:blip r:embed="rId4"/>
                    <a:stretch>
                      <a:fillRect/>
                    </a:stretch>
                  </p:blipFill>
                  <p:spPr>
                    <a:xfrm>
                      <a:off x="7342961" y="202523"/>
                      <a:ext cx="9676525" cy="8941477"/>
                    </a:xfrm>
                    <a:prstGeom prst="rect">
                      <a:avLst/>
                    </a:prstGeom>
                    <a:solidFill>
                      <a:schemeClr val="accent2"/>
                    </a:solidFill>
                  </p:spPr>
                </p:pic>
                <p:sp>
                  <p:nvSpPr>
                    <p:cNvPr id="16" name="Rectangle 15">
                      <a:extLst>
                        <a:ext uri="{FF2B5EF4-FFF2-40B4-BE49-F238E27FC236}">
                          <a16:creationId xmlns:a16="http://schemas.microsoft.com/office/drawing/2014/main" id="{11A4277B-5046-2FF4-3325-7B8BAF322B95}"/>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49EFD26D-F5AF-BC93-C39C-41F52A63A7AA}"/>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41983AAB-7704-B7E5-BC56-6978F65D2361}"/>
                    </a:ext>
                  </a:extLst>
                </p:cNvPr>
                <p:cNvPicPr>
                  <a:picLocks noChangeAspect="1"/>
                </p:cNvPicPr>
                <p:nvPr/>
              </p:nvPicPr>
              <p:blipFill>
                <a:blip r:embed="rId5"/>
                <a:stretch>
                  <a:fillRect/>
                </a:stretch>
              </p:blipFill>
              <p:spPr>
                <a:xfrm>
                  <a:off x="14776335" y="4876800"/>
                  <a:ext cx="2422381" cy="2720059"/>
                </a:xfrm>
                <a:prstGeom prst="rect">
                  <a:avLst/>
                </a:prstGeom>
                <a:ln>
                  <a:noFill/>
                </a:ln>
              </p:spPr>
            </p:pic>
            <p:pic>
              <p:nvPicPr>
                <p:cNvPr id="11" name="Picture 10">
                  <a:extLst>
                    <a:ext uri="{FF2B5EF4-FFF2-40B4-BE49-F238E27FC236}">
                      <a16:creationId xmlns:a16="http://schemas.microsoft.com/office/drawing/2014/main" id="{A28FF670-2C5E-10E3-07B1-F9A471171CE7}"/>
                    </a:ext>
                  </a:extLst>
                </p:cNvPr>
                <p:cNvPicPr>
                  <a:picLocks noChangeAspect="1"/>
                </p:cNvPicPr>
                <p:nvPr/>
              </p:nvPicPr>
              <p:blipFill>
                <a:blip r:embed="rId6"/>
                <a:stretch>
                  <a:fillRect/>
                </a:stretch>
              </p:blipFill>
              <p:spPr>
                <a:xfrm>
                  <a:off x="15026828" y="29028"/>
                  <a:ext cx="2171888" cy="861135"/>
                </a:xfrm>
                <a:prstGeom prst="rect">
                  <a:avLst/>
                </a:prstGeom>
              </p:spPr>
            </p:pic>
          </p:grpSp>
          <p:pic>
            <p:nvPicPr>
              <p:cNvPr id="8" name="Picture 7">
                <a:extLst>
                  <a:ext uri="{FF2B5EF4-FFF2-40B4-BE49-F238E27FC236}">
                    <a16:creationId xmlns:a16="http://schemas.microsoft.com/office/drawing/2014/main" id="{63AA64F8-C64E-FF04-FACB-AEB798E671E5}"/>
                  </a:ext>
                </a:extLst>
              </p:cNvPr>
              <p:cNvPicPr>
                <a:picLocks noChangeAspect="1"/>
              </p:cNvPicPr>
              <p:nvPr/>
            </p:nvPicPr>
            <p:blipFill>
              <a:blip r:embed="rId7"/>
              <a:stretch>
                <a:fillRect/>
              </a:stretch>
            </p:blipFill>
            <p:spPr>
              <a:xfrm>
                <a:off x="8243420" y="3341698"/>
                <a:ext cx="5304647" cy="1892300"/>
              </a:xfrm>
              <a:prstGeom prst="rect">
                <a:avLst/>
              </a:prstGeom>
            </p:spPr>
          </p:pic>
        </p:grpSp>
        <p:pic>
          <p:nvPicPr>
            <p:cNvPr id="6" name="Picture 5">
              <a:extLst>
                <a:ext uri="{FF2B5EF4-FFF2-40B4-BE49-F238E27FC236}">
                  <a16:creationId xmlns:a16="http://schemas.microsoft.com/office/drawing/2014/main" id="{14BE37C7-67D8-8367-83A0-16C8864B715A}"/>
                </a:ext>
              </a:extLst>
            </p:cNvPr>
            <p:cNvPicPr>
              <a:picLocks noChangeAspect="1"/>
            </p:cNvPicPr>
            <p:nvPr/>
          </p:nvPicPr>
          <p:blipFill>
            <a:blip r:embed="rId8"/>
            <a:stretch>
              <a:fillRect/>
            </a:stretch>
          </p:blipFill>
          <p:spPr>
            <a:xfrm>
              <a:off x="6014183" y="2250978"/>
              <a:ext cx="3711262" cy="419136"/>
            </a:xfrm>
            <a:prstGeom prst="rect">
              <a:avLst/>
            </a:prstGeom>
          </p:spPr>
        </p:pic>
      </p:grpSp>
      <p:pic>
        <p:nvPicPr>
          <p:cNvPr id="14" name="Picture 13">
            <a:extLst>
              <a:ext uri="{FF2B5EF4-FFF2-40B4-BE49-F238E27FC236}">
                <a16:creationId xmlns:a16="http://schemas.microsoft.com/office/drawing/2014/main" id="{322699B7-6CB9-FFA4-6043-CBC726279DE6}"/>
              </a:ext>
            </a:extLst>
          </p:cNvPr>
          <p:cNvPicPr>
            <a:picLocks noChangeAspect="1"/>
          </p:cNvPicPr>
          <p:nvPr/>
        </p:nvPicPr>
        <p:blipFill>
          <a:blip r:embed="rId9"/>
          <a:stretch>
            <a:fillRect/>
          </a:stretch>
        </p:blipFill>
        <p:spPr>
          <a:xfrm>
            <a:off x="8757528" y="1280015"/>
            <a:ext cx="2646710" cy="3125369"/>
          </a:xfrm>
          <a:prstGeom prst="rect">
            <a:avLst/>
          </a:prstGeom>
        </p:spPr>
      </p:pic>
      <p:sp>
        <p:nvSpPr>
          <p:cNvPr id="4" name="Rectangle: Rounded Corners 3">
            <a:extLst>
              <a:ext uri="{FF2B5EF4-FFF2-40B4-BE49-F238E27FC236}">
                <a16:creationId xmlns:a16="http://schemas.microsoft.com/office/drawing/2014/main" id="{39E35F57-E86D-4F95-B19D-C94998BEFDC4}"/>
              </a:ext>
            </a:extLst>
          </p:cNvPr>
          <p:cNvSpPr/>
          <p:nvPr/>
        </p:nvSpPr>
        <p:spPr>
          <a:xfrm>
            <a:off x="8710369" y="2885866"/>
            <a:ext cx="1982868" cy="61687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Tree>
    <p:custDataLst>
      <p:tags r:id="rId1"/>
    </p:custDataLst>
    <p:extLst>
      <p:ext uri="{BB962C8B-B14F-4D97-AF65-F5344CB8AC3E}">
        <p14:creationId xmlns:p14="http://schemas.microsoft.com/office/powerpoint/2010/main" val="30471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5110560"/>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030AB4-6F21-6722-2193-F89C2FE92241}"/>
              </a:ext>
            </a:extLst>
          </p:cNvPr>
          <p:cNvSpPr/>
          <p:nvPr/>
        </p:nvSpPr>
        <p:spPr>
          <a:xfrm>
            <a:off x="-116114" y="203203"/>
            <a:ext cx="6530166"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2C8AD28-CC3C-D212-AACF-B56EE0FE992C}"/>
              </a:ext>
            </a:extLst>
          </p:cNvPr>
          <p:cNvPicPr>
            <a:picLocks noChangeAspect="1"/>
          </p:cNvPicPr>
          <p:nvPr/>
        </p:nvPicPr>
        <p:blipFill>
          <a:blip r:embed="rId3"/>
          <a:stretch>
            <a:fillRect/>
          </a:stretch>
        </p:blipFill>
        <p:spPr>
          <a:xfrm>
            <a:off x="1235914" y="571523"/>
            <a:ext cx="13823436" cy="13265183"/>
          </a:xfrm>
          <a:prstGeom prst="rect">
            <a:avLst/>
          </a:prstGeom>
          <a:ln w="28575">
            <a:solidFill>
              <a:schemeClr val="tx1"/>
            </a:solidFill>
          </a:ln>
        </p:spPr>
      </p:pic>
      <p:sp>
        <p:nvSpPr>
          <p:cNvPr id="5" name="TextBox 4">
            <a:extLst>
              <a:ext uri="{FF2B5EF4-FFF2-40B4-BE49-F238E27FC236}">
                <a16:creationId xmlns:a16="http://schemas.microsoft.com/office/drawing/2014/main" id="{8F5AD419-7E00-E6F5-AAF6-D0B276EE6D2C}"/>
              </a:ext>
            </a:extLst>
          </p:cNvPr>
          <p:cNvSpPr txBox="1"/>
          <p:nvPr/>
        </p:nvSpPr>
        <p:spPr>
          <a:xfrm>
            <a:off x="-116114" y="-13252"/>
            <a:ext cx="17439861"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p>
            <a:r>
              <a:rPr lang="en-US" sz="3200" b="1" dirty="0">
                <a:solidFill>
                  <a:schemeClr val="bg1"/>
                </a:solidFill>
              </a:rPr>
              <a:t>Log in or register a myLegion account to view and manage membership.</a:t>
            </a:r>
            <a:endParaRPr lang="en-US" sz="3200" b="1" dirty="0">
              <a:solidFill>
                <a:srgbClr val="FF0000"/>
              </a:solidFill>
            </a:endParaRPr>
          </a:p>
        </p:txBody>
      </p:sp>
      <p:pic>
        <p:nvPicPr>
          <p:cNvPr id="10" name="Picture 9">
            <a:extLst>
              <a:ext uri="{FF2B5EF4-FFF2-40B4-BE49-F238E27FC236}">
                <a16:creationId xmlns:a16="http://schemas.microsoft.com/office/drawing/2014/main" id="{A69B2052-7E21-C3AF-2697-A2905976C8FE}"/>
              </a:ext>
            </a:extLst>
          </p:cNvPr>
          <p:cNvPicPr>
            <a:picLocks noChangeAspect="1"/>
          </p:cNvPicPr>
          <p:nvPr/>
        </p:nvPicPr>
        <p:blipFill>
          <a:blip r:embed="rId4"/>
          <a:stretch>
            <a:fillRect/>
          </a:stretch>
        </p:blipFill>
        <p:spPr>
          <a:xfrm>
            <a:off x="12020280" y="939843"/>
            <a:ext cx="3741132" cy="901708"/>
          </a:xfrm>
          <a:prstGeom prst="rect">
            <a:avLst/>
          </a:prstGeom>
          <a:ln w="38100">
            <a:solidFill>
              <a:schemeClr val="tx1"/>
            </a:solidFill>
          </a:ln>
        </p:spPr>
      </p:pic>
    </p:spTree>
    <p:extLst>
      <p:ext uri="{BB962C8B-B14F-4D97-AF65-F5344CB8AC3E}">
        <p14:creationId xmlns:p14="http://schemas.microsoft.com/office/powerpoint/2010/main" val="331485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5157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62179-83AE-6666-BCEC-7F1BBF6BCD9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5781B10-1793-4BA9-3329-D28F9D1E992F}"/>
              </a:ext>
            </a:extLst>
          </p:cNvPr>
          <p:cNvSpPr/>
          <p:nvPr/>
        </p:nvSpPr>
        <p:spPr>
          <a:xfrm>
            <a:off x="-116115" y="203203"/>
            <a:ext cx="5851897"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74DB8F87-8CE2-AEAA-1F89-F66F972C6450}"/>
              </a:ext>
            </a:extLst>
          </p:cNvPr>
          <p:cNvGrpSpPr/>
          <p:nvPr/>
        </p:nvGrpSpPr>
        <p:grpSpPr>
          <a:xfrm>
            <a:off x="2931276" y="584775"/>
            <a:ext cx="10207981" cy="9483682"/>
            <a:chOff x="3566140" y="134959"/>
            <a:chExt cx="10207981" cy="9483682"/>
          </a:xfrm>
        </p:grpSpPr>
        <p:grpSp>
          <p:nvGrpSpPr>
            <p:cNvPr id="4" name="Group 3">
              <a:extLst>
                <a:ext uri="{FF2B5EF4-FFF2-40B4-BE49-F238E27FC236}">
                  <a16:creationId xmlns:a16="http://schemas.microsoft.com/office/drawing/2014/main" id="{125C0121-8C0C-275E-ED97-93EB816580BD}"/>
                </a:ext>
              </a:extLst>
            </p:cNvPr>
            <p:cNvGrpSpPr/>
            <p:nvPr/>
          </p:nvGrpSpPr>
          <p:grpSpPr>
            <a:xfrm>
              <a:off x="3566140" y="134959"/>
              <a:ext cx="10207981" cy="9483682"/>
              <a:chOff x="5883163" y="27790"/>
              <a:chExt cx="10207981" cy="9483682"/>
            </a:xfrm>
          </p:grpSpPr>
          <p:grpSp>
            <p:nvGrpSpPr>
              <p:cNvPr id="5" name="Group 4">
                <a:extLst>
                  <a:ext uri="{FF2B5EF4-FFF2-40B4-BE49-F238E27FC236}">
                    <a16:creationId xmlns:a16="http://schemas.microsoft.com/office/drawing/2014/main" id="{B451973F-10E3-6399-5910-81B64E1831D7}"/>
                  </a:ext>
                </a:extLst>
              </p:cNvPr>
              <p:cNvGrpSpPr/>
              <p:nvPr/>
            </p:nvGrpSpPr>
            <p:grpSpPr>
              <a:xfrm>
                <a:off x="5883163" y="27790"/>
                <a:ext cx="10207981" cy="9483682"/>
                <a:chOff x="6990735" y="29028"/>
                <a:chExt cx="10207981" cy="9483682"/>
              </a:xfrm>
            </p:grpSpPr>
            <p:grpSp>
              <p:nvGrpSpPr>
                <p:cNvPr id="10" name="Group 9">
                  <a:extLst>
                    <a:ext uri="{FF2B5EF4-FFF2-40B4-BE49-F238E27FC236}">
                      <a16:creationId xmlns:a16="http://schemas.microsoft.com/office/drawing/2014/main" id="{0776ACB1-E133-2397-74AF-634E168CFC43}"/>
                    </a:ext>
                  </a:extLst>
                </p:cNvPr>
                <p:cNvGrpSpPr/>
                <p:nvPr/>
              </p:nvGrpSpPr>
              <p:grpSpPr>
                <a:xfrm>
                  <a:off x="6990735" y="202523"/>
                  <a:ext cx="10025162" cy="9310187"/>
                  <a:chOff x="6990735" y="202523"/>
                  <a:chExt cx="10025162" cy="9310187"/>
                </a:xfrm>
              </p:grpSpPr>
              <p:grpSp>
                <p:nvGrpSpPr>
                  <p:cNvPr id="14" name="Group 13">
                    <a:extLst>
                      <a:ext uri="{FF2B5EF4-FFF2-40B4-BE49-F238E27FC236}">
                        <a16:creationId xmlns:a16="http://schemas.microsoft.com/office/drawing/2014/main" id="{8FC14CF4-547B-1601-06D2-90EAC334C6DA}"/>
                      </a:ext>
                    </a:extLst>
                  </p:cNvPr>
                  <p:cNvGrpSpPr/>
                  <p:nvPr/>
                </p:nvGrpSpPr>
                <p:grpSpPr>
                  <a:xfrm>
                    <a:off x="6990735" y="202523"/>
                    <a:ext cx="10025162" cy="9310187"/>
                    <a:chOff x="7342961" y="202523"/>
                    <a:chExt cx="9676525" cy="8941477"/>
                  </a:xfrm>
                </p:grpSpPr>
                <p:pic>
                  <p:nvPicPr>
                    <p:cNvPr id="16" name="Picture 15">
                      <a:extLst>
                        <a:ext uri="{FF2B5EF4-FFF2-40B4-BE49-F238E27FC236}">
                          <a16:creationId xmlns:a16="http://schemas.microsoft.com/office/drawing/2014/main" id="{CFFB4813-9076-D605-87DF-2C1A5C968F6C}"/>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17" name="Rectangle 16">
                      <a:extLst>
                        <a:ext uri="{FF2B5EF4-FFF2-40B4-BE49-F238E27FC236}">
                          <a16:creationId xmlns:a16="http://schemas.microsoft.com/office/drawing/2014/main" id="{50174E6D-BE5C-BDC7-FDFF-E57323027864}"/>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12AE860-DD2E-E2C3-1B07-2F755C843F23}"/>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2D6E5AE1-A443-D451-C277-8FE0C65589C5}"/>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13" name="Picture 12">
                  <a:extLst>
                    <a:ext uri="{FF2B5EF4-FFF2-40B4-BE49-F238E27FC236}">
                      <a16:creationId xmlns:a16="http://schemas.microsoft.com/office/drawing/2014/main" id="{4247A486-55E9-075A-D4F8-E2EE1FD129FA}"/>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6" name="Picture 5">
                <a:extLst>
                  <a:ext uri="{FF2B5EF4-FFF2-40B4-BE49-F238E27FC236}">
                    <a16:creationId xmlns:a16="http://schemas.microsoft.com/office/drawing/2014/main" id="{A1AFBE36-21E3-BEAC-BE6C-05A2F45E22BF}"/>
                  </a:ext>
                </a:extLst>
              </p:cNvPr>
              <p:cNvPicPr>
                <a:picLocks noChangeAspect="1"/>
              </p:cNvPicPr>
              <p:nvPr/>
            </p:nvPicPr>
            <p:blipFill>
              <a:blip r:embed="rId6"/>
              <a:stretch>
                <a:fillRect/>
              </a:stretch>
            </p:blipFill>
            <p:spPr>
              <a:xfrm>
                <a:off x="8243420" y="3341698"/>
                <a:ext cx="5304647" cy="1892300"/>
              </a:xfrm>
              <a:prstGeom prst="rect">
                <a:avLst/>
              </a:prstGeom>
            </p:spPr>
          </p:pic>
        </p:grpSp>
        <p:pic>
          <p:nvPicPr>
            <p:cNvPr id="20" name="Picture 19">
              <a:extLst>
                <a:ext uri="{FF2B5EF4-FFF2-40B4-BE49-F238E27FC236}">
                  <a16:creationId xmlns:a16="http://schemas.microsoft.com/office/drawing/2014/main" id="{43AC14A7-0990-4DD1-C708-578E4A728F01}"/>
                </a:ext>
              </a:extLst>
            </p:cNvPr>
            <p:cNvPicPr>
              <a:picLocks noChangeAspect="1"/>
            </p:cNvPicPr>
            <p:nvPr/>
          </p:nvPicPr>
          <p:blipFill>
            <a:blip r:embed="rId7"/>
            <a:stretch>
              <a:fillRect/>
            </a:stretch>
          </p:blipFill>
          <p:spPr>
            <a:xfrm>
              <a:off x="6014183" y="2250978"/>
              <a:ext cx="3711262" cy="419136"/>
            </a:xfrm>
            <a:prstGeom prst="rect">
              <a:avLst/>
            </a:prstGeom>
          </p:spPr>
        </p:pic>
      </p:grpSp>
      <p:sp>
        <p:nvSpPr>
          <p:cNvPr id="3" name="Text Placeholder 2">
            <a:extLst>
              <a:ext uri="{FF2B5EF4-FFF2-40B4-BE49-F238E27FC236}">
                <a16:creationId xmlns:a16="http://schemas.microsoft.com/office/drawing/2014/main" id="{1879440D-6FC7-01F1-1F24-13759480DE2D}"/>
              </a:ext>
            </a:extLst>
          </p:cNvPr>
          <p:cNvSpPr>
            <a:spLocks noGrp="1"/>
          </p:cNvSpPr>
          <p:nvPr>
            <p:ph type="body" sz="quarter" idx="10"/>
          </p:nvPr>
        </p:nvSpPr>
        <p:spPr/>
        <p:txBody>
          <a:bodyPr>
            <a:normAutofit lnSpcReduction="10000"/>
          </a:bodyPr>
          <a:lstStyle/>
          <a:p>
            <a:r>
              <a:rPr lang="en-US" dirty="0"/>
              <a:t>MYLEGION.ORG</a:t>
            </a:r>
          </a:p>
        </p:txBody>
      </p:sp>
      <p:sp>
        <p:nvSpPr>
          <p:cNvPr id="18" name="Rectangle 17">
            <a:extLst>
              <a:ext uri="{FF2B5EF4-FFF2-40B4-BE49-F238E27FC236}">
                <a16:creationId xmlns:a16="http://schemas.microsoft.com/office/drawing/2014/main" id="{0A0EB551-C9A0-8307-A8F3-6BB42660B1BE}"/>
              </a:ext>
            </a:extLst>
          </p:cNvPr>
          <p:cNvSpPr/>
          <p:nvPr/>
        </p:nvSpPr>
        <p:spPr>
          <a:xfrm>
            <a:off x="14813280" y="4535177"/>
            <a:ext cx="1207759" cy="4145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B4298C-C76D-7EBD-EBFC-C11F954190A4}"/>
              </a:ext>
            </a:extLst>
          </p:cNvPr>
          <p:cNvSpPr txBox="1"/>
          <p:nvPr/>
        </p:nvSpPr>
        <p:spPr>
          <a:xfrm>
            <a:off x="-1"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Adjutants, commanders and assigned admins will have a MyGroups menu.</a:t>
            </a:r>
          </a:p>
        </p:txBody>
      </p:sp>
      <p:sp>
        <p:nvSpPr>
          <p:cNvPr id="2" name="TextBox 1">
            <a:extLst>
              <a:ext uri="{FF2B5EF4-FFF2-40B4-BE49-F238E27FC236}">
                <a16:creationId xmlns:a16="http://schemas.microsoft.com/office/drawing/2014/main" id="{F5D3481F-E6C7-B808-9B0D-7475EFA89F09}"/>
              </a:ext>
            </a:extLst>
          </p:cNvPr>
          <p:cNvSpPr txBox="1"/>
          <p:nvPr/>
        </p:nvSpPr>
        <p:spPr>
          <a:xfrm>
            <a:off x="408007" y="1194670"/>
            <a:ext cx="4303674" cy="2062103"/>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No group menu?  Contact your department headquarters.</a:t>
            </a:r>
          </a:p>
        </p:txBody>
      </p:sp>
      <p:pic>
        <p:nvPicPr>
          <p:cNvPr id="22" name="Picture 21">
            <a:extLst>
              <a:ext uri="{FF2B5EF4-FFF2-40B4-BE49-F238E27FC236}">
                <a16:creationId xmlns:a16="http://schemas.microsoft.com/office/drawing/2014/main" id="{F466CFB0-424D-26C5-A4DB-AB887BB8EEC6}"/>
              </a:ext>
            </a:extLst>
          </p:cNvPr>
          <p:cNvPicPr>
            <a:picLocks noChangeAspect="1"/>
          </p:cNvPicPr>
          <p:nvPr/>
        </p:nvPicPr>
        <p:blipFill>
          <a:blip r:embed="rId7"/>
          <a:stretch>
            <a:fillRect/>
          </a:stretch>
        </p:blipFill>
        <p:spPr>
          <a:xfrm>
            <a:off x="5379319" y="2784191"/>
            <a:ext cx="5055599" cy="570960"/>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412358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D2B06A-4599-35CE-7733-8E11AE7951F0}"/>
              </a:ext>
            </a:extLst>
          </p:cNvPr>
          <p:cNvSpPr>
            <a:spLocks noGrp="1"/>
          </p:cNvSpPr>
          <p:nvPr>
            <p:ph type="body" sz="quarter" idx="10"/>
          </p:nvPr>
        </p:nvSpPr>
        <p:spPr/>
        <p:txBody>
          <a:bodyPr>
            <a:normAutofit lnSpcReduction="10000"/>
          </a:bodyPr>
          <a:lstStyle/>
          <a:p>
            <a:r>
              <a:rPr lang="en-US" dirty="0"/>
              <a:t>GROUP DEFINITIONS</a:t>
            </a:r>
          </a:p>
        </p:txBody>
      </p:sp>
      <p:sp>
        <p:nvSpPr>
          <p:cNvPr id="5" name="Rectangle 4">
            <a:extLst>
              <a:ext uri="{FF2B5EF4-FFF2-40B4-BE49-F238E27FC236}">
                <a16:creationId xmlns:a16="http://schemas.microsoft.com/office/drawing/2014/main" id="{CCA2BFD2-1888-FE68-F278-D32F113D6E53}"/>
              </a:ext>
            </a:extLst>
          </p:cNvPr>
          <p:cNvSpPr/>
          <p:nvPr/>
        </p:nvSpPr>
        <p:spPr>
          <a:xfrm>
            <a:off x="-492369" y="-193431"/>
            <a:ext cx="6453554" cy="167053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998A53E2-8F8E-C9C2-F18D-ED7D884B1F3A}"/>
              </a:ext>
            </a:extLst>
          </p:cNvPr>
          <p:cNvGraphicFramePr>
            <a:graphicFrameLocks noGrp="1"/>
          </p:cNvGraphicFramePr>
          <p:nvPr>
            <p:extLst>
              <p:ext uri="{D42A27DB-BD31-4B8C-83A1-F6EECF244321}">
                <p14:modId xmlns:p14="http://schemas.microsoft.com/office/powerpoint/2010/main" val="204895784"/>
              </p:ext>
            </p:extLst>
          </p:nvPr>
        </p:nvGraphicFramePr>
        <p:xfrm>
          <a:off x="1667435" y="225439"/>
          <a:ext cx="14352149" cy="9070500"/>
        </p:xfrm>
        <a:graphic>
          <a:graphicData uri="http://schemas.openxmlformats.org/drawingml/2006/table">
            <a:tbl>
              <a:tblPr firstRow="1" bandRow="1">
                <a:tableStyleId>{F2DE63D5-997A-4646-A377-4702673A728D}</a:tableStyleId>
              </a:tblPr>
              <a:tblGrid>
                <a:gridCol w="5646120">
                  <a:extLst>
                    <a:ext uri="{9D8B030D-6E8A-4147-A177-3AD203B41FA5}">
                      <a16:colId xmlns:a16="http://schemas.microsoft.com/office/drawing/2014/main" val="3314875812"/>
                    </a:ext>
                  </a:extLst>
                </a:gridCol>
                <a:gridCol w="8706029">
                  <a:extLst>
                    <a:ext uri="{9D8B030D-6E8A-4147-A177-3AD203B41FA5}">
                      <a16:colId xmlns:a16="http://schemas.microsoft.com/office/drawing/2014/main" val="678055786"/>
                    </a:ext>
                  </a:extLst>
                </a:gridCol>
              </a:tblGrid>
              <a:tr h="764982">
                <a:tc>
                  <a:txBody>
                    <a:bodyPr/>
                    <a:lstStyle/>
                    <a:p>
                      <a:pPr algn="l"/>
                      <a:r>
                        <a:rPr lang="en-US" sz="2800" dirty="0">
                          <a:solidFill>
                            <a:schemeClr val="bg1"/>
                          </a:solidFill>
                        </a:rPr>
                        <a:t>GROUP</a:t>
                      </a:r>
                      <a:endParaRPr lang="en-US" sz="2800" dirty="0">
                        <a:solidFill>
                          <a:schemeClr val="bg1"/>
                        </a:solidFill>
                        <a:latin typeface="Arial" panose="020B0604020202020204" pitchFamily="34" charset="0"/>
                        <a:cs typeface="Arial" panose="020B0604020202020204" pitchFamily="34" charset="0"/>
                      </a:endParaRPr>
                    </a:p>
                  </a:txBody>
                  <a:tcPr anchor="b"/>
                </a:tc>
                <a:tc>
                  <a:txBody>
                    <a:bodyPr/>
                    <a:lstStyle/>
                    <a:p>
                      <a:r>
                        <a:rPr lang="en-US" sz="2800" dirty="0">
                          <a:solidFill>
                            <a:schemeClr val="bg1"/>
                          </a:solidFill>
                        </a:rPr>
                        <a:t>ADMINISTRATIVE OFFICERS</a:t>
                      </a:r>
                      <a:endParaRPr lang="en-US" sz="2800" dirty="0">
                        <a:solidFill>
                          <a:schemeClr val="bg1"/>
                        </a:solidFill>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655280080"/>
                  </a:ext>
                </a:extLst>
              </a:tr>
              <a:tr h="1384253">
                <a:tc>
                  <a:txBody>
                    <a:bodyPr/>
                    <a:lstStyle/>
                    <a:p>
                      <a:pPr algn="l"/>
                      <a:r>
                        <a:rPr lang="en-US" sz="3200" dirty="0"/>
                        <a:t>Post</a:t>
                      </a:r>
                      <a:endParaRPr lang="en-US" sz="3200" dirty="0">
                        <a:solidFill>
                          <a:schemeClr val="tx1"/>
                        </a:solidFill>
                      </a:endParaRPr>
                    </a:p>
                    <a:p>
                      <a:pPr algn="l"/>
                      <a:r>
                        <a:rPr lang="en-US" sz="3200" dirty="0">
                          <a:solidFill>
                            <a:schemeClr val="tx1"/>
                          </a:solidFill>
                        </a:rPr>
                        <a:t>Post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Post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4311557"/>
                  </a:ext>
                </a:extLst>
              </a:tr>
              <a:tr h="1384253">
                <a:tc>
                  <a:txBody>
                    <a:bodyPr/>
                    <a:lstStyle/>
                    <a:p>
                      <a:pPr algn="l"/>
                      <a:r>
                        <a:rPr lang="en-US" sz="3200" dirty="0"/>
                        <a:t>Squadron</a:t>
                      </a:r>
                      <a:endParaRPr lang="en-US" sz="3200" dirty="0">
                        <a:solidFill>
                          <a:schemeClr val="tx1"/>
                        </a:solidFill>
                      </a:endParaRPr>
                    </a:p>
                    <a:p>
                      <a:pPr algn="l"/>
                      <a:r>
                        <a:rPr lang="en-US" sz="3200" dirty="0">
                          <a:solidFill>
                            <a:schemeClr val="tx1"/>
                          </a:solidFill>
                        </a:rPr>
                        <a:t>Squadron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Squadron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0032013"/>
                  </a:ext>
                </a:extLst>
              </a:tr>
              <a:tr h="1384253">
                <a:tc>
                  <a:txBody>
                    <a:bodyPr/>
                    <a:lstStyle/>
                    <a:p>
                      <a:pPr algn="l"/>
                      <a:r>
                        <a:rPr lang="en-US" sz="3200" dirty="0"/>
                        <a:t>County</a:t>
                      </a:r>
                      <a:endParaRPr lang="en-US" sz="3200" dirty="0">
                        <a:solidFill>
                          <a:schemeClr val="tx1"/>
                        </a:solidFill>
                      </a:endParaRPr>
                    </a:p>
                    <a:p>
                      <a:pPr algn="l"/>
                      <a:r>
                        <a:rPr lang="en-US" sz="3200" dirty="0">
                          <a:solidFill>
                            <a:schemeClr val="tx1"/>
                          </a:solidFill>
                        </a:rPr>
                        <a:t>County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County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5525291"/>
                  </a:ext>
                </a:extLst>
              </a:tr>
              <a:tr h="1384253">
                <a:tc>
                  <a:txBody>
                    <a:bodyPr/>
                    <a:lstStyle/>
                    <a:p>
                      <a:pPr algn="l"/>
                      <a:r>
                        <a:rPr lang="en-US" sz="3200" dirty="0"/>
                        <a:t>District</a:t>
                      </a:r>
                      <a:endParaRPr lang="en-US" sz="3200" dirty="0">
                        <a:solidFill>
                          <a:schemeClr val="tx1"/>
                        </a:solidFill>
                      </a:endParaRPr>
                    </a:p>
                    <a:p>
                      <a:pPr algn="l"/>
                      <a:r>
                        <a:rPr lang="en-US" sz="3200" dirty="0">
                          <a:solidFill>
                            <a:schemeClr val="tx1"/>
                          </a:solidFill>
                        </a:rPr>
                        <a:t>District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District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5672668"/>
                  </a:ext>
                </a:extLst>
              </a:tr>
              <a:tr h="1384253">
                <a:tc>
                  <a:txBody>
                    <a:bodyPr/>
                    <a:lstStyle/>
                    <a:p>
                      <a:pPr algn="l"/>
                      <a:r>
                        <a:rPr lang="en-US" sz="3200" dirty="0"/>
                        <a:t>Detachment</a:t>
                      </a:r>
                      <a:endParaRPr lang="en-US" sz="3200" dirty="0">
                        <a:solidFill>
                          <a:schemeClr val="tx1"/>
                        </a:solidFill>
                      </a:endParaRPr>
                    </a:p>
                    <a:p>
                      <a:pPr algn="l"/>
                      <a:r>
                        <a:rPr lang="en-US" sz="3200" dirty="0">
                          <a:solidFill>
                            <a:schemeClr val="tx1"/>
                          </a:solidFill>
                        </a:rPr>
                        <a:t>Detachment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Detachment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2243494"/>
                  </a:ext>
                </a:extLst>
              </a:tr>
              <a:tr h="1384253">
                <a:tc>
                  <a:txBody>
                    <a:bodyPr/>
                    <a:lstStyle/>
                    <a:p>
                      <a:pPr algn="l"/>
                      <a:r>
                        <a:rPr lang="en-US" sz="3200" dirty="0"/>
                        <a:t>Department</a:t>
                      </a:r>
                    </a:p>
                    <a:p>
                      <a:pPr algn="l"/>
                      <a:r>
                        <a:rPr lang="en-US" sz="3200" dirty="0"/>
                        <a:t>Department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Department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00504890"/>
                  </a:ext>
                </a:extLst>
              </a:tr>
            </a:tbl>
          </a:graphicData>
        </a:graphic>
      </p:graphicFrame>
      <p:sp>
        <p:nvSpPr>
          <p:cNvPr id="2" name="TextBox 1">
            <a:extLst>
              <a:ext uri="{FF2B5EF4-FFF2-40B4-BE49-F238E27FC236}">
                <a16:creationId xmlns:a16="http://schemas.microsoft.com/office/drawing/2014/main" id="{C8E74741-889C-CA9E-A0C9-673994907581}"/>
              </a:ext>
            </a:extLst>
          </p:cNvPr>
          <p:cNvSpPr txBox="1"/>
          <p:nvPr/>
        </p:nvSpPr>
        <p:spPr>
          <a:xfrm>
            <a:off x="3310390" y="3807999"/>
            <a:ext cx="2110154" cy="523220"/>
          </a:xfrm>
          <a:prstGeom prst="rect">
            <a:avLst/>
          </a:prstGeom>
          <a:noFill/>
        </p:spPr>
        <p:txBody>
          <a:bodyPr wrap="square" rtlCol="0">
            <a:spAutoFit/>
          </a:bodyPr>
          <a:lstStyle/>
          <a:p>
            <a:pPr algn="l"/>
            <a:r>
              <a:rPr lang="en-US" sz="2800" dirty="0">
                <a:solidFill>
                  <a:srgbClr val="FF0000"/>
                </a:solidFill>
              </a:rPr>
              <a:t>View Only</a:t>
            </a:r>
          </a:p>
        </p:txBody>
      </p:sp>
      <p:sp>
        <p:nvSpPr>
          <p:cNvPr id="7" name="TextBox 6">
            <a:extLst>
              <a:ext uri="{FF2B5EF4-FFF2-40B4-BE49-F238E27FC236}">
                <a16:creationId xmlns:a16="http://schemas.microsoft.com/office/drawing/2014/main" id="{424052AD-603B-DE1B-A0F7-EC85C35993F5}"/>
              </a:ext>
            </a:extLst>
          </p:cNvPr>
          <p:cNvSpPr txBox="1"/>
          <p:nvPr/>
        </p:nvSpPr>
        <p:spPr>
          <a:xfrm>
            <a:off x="7284438" y="1664374"/>
            <a:ext cx="9080072" cy="523220"/>
          </a:xfrm>
          <a:prstGeom prst="rect">
            <a:avLst/>
          </a:prstGeom>
          <a:noFill/>
        </p:spPr>
        <p:txBody>
          <a:bodyPr wrap="square" rtlCol="0">
            <a:spAutoFit/>
          </a:bodyPr>
          <a:lstStyle/>
          <a:p>
            <a:pPr algn="l"/>
            <a:r>
              <a:rPr lang="en-US" sz="2800" dirty="0">
                <a:solidFill>
                  <a:srgbClr val="FF0000"/>
                </a:solidFill>
              </a:rPr>
              <a:t>Officer Groups are View Only</a:t>
            </a:r>
          </a:p>
        </p:txBody>
      </p:sp>
      <p:sp>
        <p:nvSpPr>
          <p:cNvPr id="9" name="TextBox 8">
            <a:extLst>
              <a:ext uri="{FF2B5EF4-FFF2-40B4-BE49-F238E27FC236}">
                <a16:creationId xmlns:a16="http://schemas.microsoft.com/office/drawing/2014/main" id="{704805EB-8241-50B6-DD59-8EBF4C47B4BA}"/>
              </a:ext>
            </a:extLst>
          </p:cNvPr>
          <p:cNvSpPr txBox="1"/>
          <p:nvPr/>
        </p:nvSpPr>
        <p:spPr>
          <a:xfrm>
            <a:off x="3310390" y="5124913"/>
            <a:ext cx="2110154" cy="523220"/>
          </a:xfrm>
          <a:prstGeom prst="rect">
            <a:avLst/>
          </a:prstGeom>
          <a:noFill/>
        </p:spPr>
        <p:txBody>
          <a:bodyPr wrap="square" rtlCol="0">
            <a:spAutoFit/>
          </a:bodyPr>
          <a:lstStyle/>
          <a:p>
            <a:pPr algn="l"/>
            <a:r>
              <a:rPr lang="en-US" sz="2800" dirty="0">
                <a:solidFill>
                  <a:srgbClr val="FF0000"/>
                </a:solidFill>
              </a:rPr>
              <a:t>View Only</a:t>
            </a:r>
          </a:p>
        </p:txBody>
      </p:sp>
    </p:spTree>
    <p:extLst>
      <p:ext uri="{BB962C8B-B14F-4D97-AF65-F5344CB8AC3E}">
        <p14:creationId xmlns:p14="http://schemas.microsoft.com/office/powerpoint/2010/main" val="132589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A1144CFB-DAF8-CC0F-2CBA-E7B3F71ECBBF}"/>
              </a:ext>
            </a:extLst>
          </p:cNvPr>
          <p:cNvGrpSpPr/>
          <p:nvPr/>
        </p:nvGrpSpPr>
        <p:grpSpPr>
          <a:xfrm>
            <a:off x="6693205" y="249330"/>
            <a:ext cx="10207981" cy="9483682"/>
            <a:chOff x="3566140" y="134959"/>
            <a:chExt cx="10207981" cy="9483682"/>
          </a:xfrm>
        </p:grpSpPr>
        <p:grpSp>
          <p:nvGrpSpPr>
            <p:cNvPr id="22" name="Group 21">
              <a:extLst>
                <a:ext uri="{FF2B5EF4-FFF2-40B4-BE49-F238E27FC236}">
                  <a16:creationId xmlns:a16="http://schemas.microsoft.com/office/drawing/2014/main" id="{A165D97D-0E1D-01DF-AD6A-3F18C68342C4}"/>
                </a:ext>
              </a:extLst>
            </p:cNvPr>
            <p:cNvGrpSpPr/>
            <p:nvPr/>
          </p:nvGrpSpPr>
          <p:grpSpPr>
            <a:xfrm>
              <a:off x="3566140" y="134959"/>
              <a:ext cx="10207981" cy="9483682"/>
              <a:chOff x="5883163" y="27790"/>
              <a:chExt cx="10207981" cy="9483682"/>
            </a:xfrm>
          </p:grpSpPr>
          <p:grpSp>
            <p:nvGrpSpPr>
              <p:cNvPr id="24" name="Group 23">
                <a:extLst>
                  <a:ext uri="{FF2B5EF4-FFF2-40B4-BE49-F238E27FC236}">
                    <a16:creationId xmlns:a16="http://schemas.microsoft.com/office/drawing/2014/main" id="{2F926581-C628-CD16-CF4E-DBE1FFFED6EF}"/>
                  </a:ext>
                </a:extLst>
              </p:cNvPr>
              <p:cNvGrpSpPr/>
              <p:nvPr/>
            </p:nvGrpSpPr>
            <p:grpSpPr>
              <a:xfrm>
                <a:off x="5883163" y="27790"/>
                <a:ext cx="10207981" cy="9483682"/>
                <a:chOff x="6990735" y="29028"/>
                <a:chExt cx="10207981" cy="9483682"/>
              </a:xfrm>
            </p:grpSpPr>
            <p:grpSp>
              <p:nvGrpSpPr>
                <p:cNvPr id="26" name="Group 25">
                  <a:extLst>
                    <a:ext uri="{FF2B5EF4-FFF2-40B4-BE49-F238E27FC236}">
                      <a16:creationId xmlns:a16="http://schemas.microsoft.com/office/drawing/2014/main" id="{410553DE-3930-339B-0BD4-5FFCEA50624B}"/>
                    </a:ext>
                  </a:extLst>
                </p:cNvPr>
                <p:cNvGrpSpPr/>
                <p:nvPr/>
              </p:nvGrpSpPr>
              <p:grpSpPr>
                <a:xfrm>
                  <a:off x="6990735" y="202523"/>
                  <a:ext cx="10025162" cy="9310187"/>
                  <a:chOff x="6990735" y="202523"/>
                  <a:chExt cx="10025162" cy="9310187"/>
                </a:xfrm>
              </p:grpSpPr>
              <p:grpSp>
                <p:nvGrpSpPr>
                  <p:cNvPr id="29" name="Group 28">
                    <a:extLst>
                      <a:ext uri="{FF2B5EF4-FFF2-40B4-BE49-F238E27FC236}">
                        <a16:creationId xmlns:a16="http://schemas.microsoft.com/office/drawing/2014/main" id="{EF2032DC-ABCE-05B9-4409-A9B9CF838F38}"/>
                      </a:ext>
                    </a:extLst>
                  </p:cNvPr>
                  <p:cNvGrpSpPr/>
                  <p:nvPr/>
                </p:nvGrpSpPr>
                <p:grpSpPr>
                  <a:xfrm>
                    <a:off x="6990735" y="202523"/>
                    <a:ext cx="10025162" cy="9310187"/>
                    <a:chOff x="7342961" y="202523"/>
                    <a:chExt cx="9676525" cy="8941477"/>
                  </a:xfrm>
                </p:grpSpPr>
                <p:pic>
                  <p:nvPicPr>
                    <p:cNvPr id="31" name="Picture 30">
                      <a:extLst>
                        <a:ext uri="{FF2B5EF4-FFF2-40B4-BE49-F238E27FC236}">
                          <a16:creationId xmlns:a16="http://schemas.microsoft.com/office/drawing/2014/main" id="{9E6E2531-EF64-EE29-5562-F526E7871606}"/>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32" name="Rectangle 31">
                      <a:extLst>
                        <a:ext uri="{FF2B5EF4-FFF2-40B4-BE49-F238E27FC236}">
                          <a16:creationId xmlns:a16="http://schemas.microsoft.com/office/drawing/2014/main" id="{15568B58-17C7-EB89-B1D5-3572D6370672}"/>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89C68427-5CB4-33E9-7E46-CA150DF78847}"/>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a:extLst>
                    <a:ext uri="{FF2B5EF4-FFF2-40B4-BE49-F238E27FC236}">
                      <a16:creationId xmlns:a16="http://schemas.microsoft.com/office/drawing/2014/main" id="{43259A84-1C9A-98DE-0ACE-C1A8D5B672DB}"/>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28" name="Picture 27">
                  <a:extLst>
                    <a:ext uri="{FF2B5EF4-FFF2-40B4-BE49-F238E27FC236}">
                      <a16:creationId xmlns:a16="http://schemas.microsoft.com/office/drawing/2014/main" id="{CA1E423C-FAC1-C440-1AF4-AB80953B56D3}"/>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25" name="Picture 24">
                <a:extLst>
                  <a:ext uri="{FF2B5EF4-FFF2-40B4-BE49-F238E27FC236}">
                    <a16:creationId xmlns:a16="http://schemas.microsoft.com/office/drawing/2014/main" id="{BAD632BD-434E-5B33-DFEB-391BF6DDB4B2}"/>
                  </a:ext>
                </a:extLst>
              </p:cNvPr>
              <p:cNvPicPr>
                <a:picLocks noChangeAspect="1"/>
              </p:cNvPicPr>
              <p:nvPr/>
            </p:nvPicPr>
            <p:blipFill>
              <a:blip r:embed="rId6"/>
              <a:stretch>
                <a:fillRect/>
              </a:stretch>
            </p:blipFill>
            <p:spPr>
              <a:xfrm>
                <a:off x="8243420" y="3341698"/>
                <a:ext cx="5304647" cy="1892300"/>
              </a:xfrm>
              <a:prstGeom prst="rect">
                <a:avLst/>
              </a:prstGeom>
            </p:spPr>
          </p:pic>
        </p:grpSp>
        <p:pic>
          <p:nvPicPr>
            <p:cNvPr id="23" name="Picture 22">
              <a:extLst>
                <a:ext uri="{FF2B5EF4-FFF2-40B4-BE49-F238E27FC236}">
                  <a16:creationId xmlns:a16="http://schemas.microsoft.com/office/drawing/2014/main" id="{B9188BC2-0282-16E7-4817-8EBF44A753C2}"/>
                </a:ext>
              </a:extLst>
            </p:cNvPr>
            <p:cNvPicPr>
              <a:picLocks noChangeAspect="1"/>
            </p:cNvPicPr>
            <p:nvPr/>
          </p:nvPicPr>
          <p:blipFill>
            <a:blip r:embed="rId7"/>
            <a:stretch>
              <a:fillRect/>
            </a:stretch>
          </p:blipFill>
          <p:spPr>
            <a:xfrm>
              <a:off x="6014183" y="2250978"/>
              <a:ext cx="3711262" cy="419136"/>
            </a:xfrm>
            <a:prstGeom prst="rect">
              <a:avLst/>
            </a:prstGeom>
          </p:spPr>
        </p:pic>
      </p:grpSp>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p:txBody>
          <a:bodyPr>
            <a:normAutofit lnSpcReduction="10000"/>
          </a:bodyPr>
          <a:lstStyle/>
          <a:p>
            <a:r>
              <a:rPr lang="en-US" dirty="0"/>
              <a:t>MY GROUPS</a:t>
            </a:r>
          </a:p>
        </p:txBody>
      </p:sp>
      <p:sp>
        <p:nvSpPr>
          <p:cNvPr id="4" name="Content Placeholder 2">
            <a:extLst>
              <a:ext uri="{FF2B5EF4-FFF2-40B4-BE49-F238E27FC236}">
                <a16:creationId xmlns:a16="http://schemas.microsoft.com/office/drawing/2014/main" id="{3FEC81C2-703D-ADD8-F957-03F9948D6174}"/>
              </a:ext>
            </a:extLst>
          </p:cNvPr>
          <p:cNvSpPr txBox="1">
            <a:spLocks/>
          </p:cNvSpPr>
          <p:nvPr/>
        </p:nvSpPr>
        <p:spPr>
          <a:xfrm>
            <a:off x="222341" y="1572421"/>
            <a:ext cx="5320727" cy="5753507"/>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Adjutants and Commanders</a:t>
            </a:r>
          </a:p>
          <a:p>
            <a:pPr marL="457200" indent="-457200">
              <a:buFont typeface="Wingdings" panose="05000000000000000000" pitchFamily="2" charset="2"/>
              <a:buChar char="Ø"/>
            </a:pPr>
            <a:r>
              <a:rPr lang="en-US" dirty="0"/>
              <a:t>Post, Squadron, District, County, Dept, Detach</a:t>
            </a:r>
          </a:p>
          <a:p>
            <a:pPr marL="457200" indent="-457200">
              <a:buFont typeface="Wingdings" panose="05000000000000000000" pitchFamily="2" charset="2"/>
              <a:buChar char="Ø"/>
            </a:pPr>
            <a:r>
              <a:rPr lang="en-US" dirty="0"/>
              <a:t>Legion has LGN and SAL</a:t>
            </a:r>
          </a:p>
          <a:p>
            <a:pPr marL="457200" indent="-457200">
              <a:buFont typeface="Wingdings" panose="05000000000000000000" pitchFamily="2" charset="2"/>
              <a:buChar char="Ø"/>
            </a:pPr>
            <a:r>
              <a:rPr lang="en-US" dirty="0"/>
              <a:t>Officer Groups: view only</a:t>
            </a:r>
          </a:p>
        </p:txBody>
      </p:sp>
      <p:sp>
        <p:nvSpPr>
          <p:cNvPr id="6" name="TextBox 5">
            <a:extLst>
              <a:ext uri="{FF2B5EF4-FFF2-40B4-BE49-F238E27FC236}">
                <a16:creationId xmlns:a16="http://schemas.microsoft.com/office/drawing/2014/main" id="{2F5A18A0-260C-A103-79C4-C6C8FDC5C0CA}"/>
              </a:ext>
            </a:extLst>
          </p:cNvPr>
          <p:cNvSpPr txBox="1"/>
          <p:nvPr/>
        </p:nvSpPr>
        <p:spPr>
          <a:xfrm>
            <a:off x="481013" y="4991171"/>
            <a:ext cx="5574919" cy="2062103"/>
          </a:xfrm>
          <a:prstGeom prst="rect">
            <a:avLst/>
          </a:prstGeom>
          <a:solidFill>
            <a:schemeClr val="tx2">
              <a:lumMod val="60000"/>
              <a:lumOff val="40000"/>
            </a:schemeClr>
          </a:solidFill>
          <a:ln w="38100">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r>
              <a:rPr lang="en-US" dirty="0"/>
              <a:t>Select group to transition to the admin side of myLegion.</a:t>
            </a:r>
          </a:p>
          <a:p>
            <a:endParaRPr lang="en-US" dirty="0"/>
          </a:p>
        </p:txBody>
      </p:sp>
      <p:pic>
        <p:nvPicPr>
          <p:cNvPr id="20" name="Picture 19">
            <a:extLst>
              <a:ext uri="{FF2B5EF4-FFF2-40B4-BE49-F238E27FC236}">
                <a16:creationId xmlns:a16="http://schemas.microsoft.com/office/drawing/2014/main" id="{66A0752E-74AF-8218-8268-7374AB8EA54A}"/>
              </a:ext>
            </a:extLst>
          </p:cNvPr>
          <p:cNvPicPr>
            <a:picLocks noChangeAspect="1"/>
          </p:cNvPicPr>
          <p:nvPr/>
        </p:nvPicPr>
        <p:blipFill>
          <a:blip r:embed="rId8"/>
          <a:stretch>
            <a:fillRect/>
          </a:stretch>
        </p:blipFill>
        <p:spPr>
          <a:xfrm>
            <a:off x="10418434" y="2415769"/>
            <a:ext cx="5994205" cy="2720059"/>
          </a:xfrm>
          <a:prstGeom prst="rect">
            <a:avLst/>
          </a:prstGeom>
          <a:effectLst>
            <a:glow rad="228600">
              <a:schemeClr val="accent5">
                <a:satMod val="175000"/>
                <a:alpha val="40000"/>
              </a:schemeClr>
            </a:glow>
          </a:effectLst>
        </p:spPr>
      </p:pic>
      <p:sp>
        <p:nvSpPr>
          <p:cNvPr id="2" name="Arrow: Right 1">
            <a:extLst>
              <a:ext uri="{FF2B5EF4-FFF2-40B4-BE49-F238E27FC236}">
                <a16:creationId xmlns:a16="http://schemas.microsoft.com/office/drawing/2014/main" id="{1BC95274-2B7C-35F9-998B-2CCDC10944FE}"/>
              </a:ext>
            </a:extLst>
          </p:cNvPr>
          <p:cNvSpPr/>
          <p:nvPr/>
        </p:nvSpPr>
        <p:spPr>
          <a:xfrm>
            <a:off x="11508867" y="3562793"/>
            <a:ext cx="1006325" cy="12732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4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up)">
                                      <p:cBhvr>
                                        <p:cTn id="13" dur="1000"/>
                                        <p:tgtEl>
                                          <p:spTgt spid="4">
                                            <p:txEl>
                                              <p:pRg st="2" end="2"/>
                                            </p:txEl>
                                          </p:spTgt>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up)">
                                      <p:cBhvr>
                                        <p:cTn id="17" dur="1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dirty="0"/>
              <a:t>OFFICER GROUPS</a:t>
            </a:r>
          </a:p>
        </p:txBody>
      </p:sp>
      <p:sp>
        <p:nvSpPr>
          <p:cNvPr id="6" name="Content Placeholder 2">
            <a:extLst>
              <a:ext uri="{FF2B5EF4-FFF2-40B4-BE49-F238E27FC236}">
                <a16:creationId xmlns:a16="http://schemas.microsoft.com/office/drawing/2014/main" id="{B0DC4BED-52A0-A03E-AAC4-ED405647F863}"/>
              </a:ext>
            </a:extLst>
          </p:cNvPr>
          <p:cNvSpPr txBox="1">
            <a:spLocks/>
          </p:cNvSpPr>
          <p:nvPr/>
        </p:nvSpPr>
        <p:spPr>
          <a:xfrm>
            <a:off x="195837" y="1231475"/>
            <a:ext cx="5320727" cy="2074433"/>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r>
              <a:rPr lang="en-US" dirty="0"/>
              <a:t>Officer Groups: view only</a:t>
            </a:r>
          </a:p>
          <a:p>
            <a:pPr marL="457200" indent="-457200">
              <a:buFont typeface="Wingdings" panose="05000000000000000000" pitchFamily="2" charset="2"/>
              <a:buChar char="Ø"/>
            </a:pPr>
            <a:r>
              <a:rPr lang="en-US" dirty="0"/>
              <a:t>Report Officer updates through Dept HQs using an Officer’s Certification Form</a:t>
            </a:r>
          </a:p>
          <a:p>
            <a:pPr marL="457200" indent="-457200">
              <a:buFont typeface="Wingdings" panose="05000000000000000000" pitchFamily="2" charset="2"/>
              <a:buChar char="Ø"/>
            </a:pPr>
            <a:r>
              <a:rPr lang="en-US" dirty="0"/>
              <a:t>View Future Officers</a:t>
            </a:r>
          </a:p>
          <a:p>
            <a:endParaRPr lang="en-US" dirty="0"/>
          </a:p>
        </p:txBody>
      </p:sp>
      <p:grpSp>
        <p:nvGrpSpPr>
          <p:cNvPr id="18" name="Group 17">
            <a:extLst>
              <a:ext uri="{FF2B5EF4-FFF2-40B4-BE49-F238E27FC236}">
                <a16:creationId xmlns:a16="http://schemas.microsoft.com/office/drawing/2014/main" id="{64EDD5D7-CE17-3DC9-C0BB-88A28907BD3E}"/>
              </a:ext>
            </a:extLst>
          </p:cNvPr>
          <p:cNvGrpSpPr/>
          <p:nvPr/>
        </p:nvGrpSpPr>
        <p:grpSpPr>
          <a:xfrm>
            <a:off x="5607688" y="244334"/>
            <a:ext cx="11583105" cy="8068236"/>
            <a:chOff x="5607688" y="244334"/>
            <a:chExt cx="11583105" cy="8068236"/>
          </a:xfrm>
        </p:grpSpPr>
        <p:grpSp>
          <p:nvGrpSpPr>
            <p:cNvPr id="16" name="Group 15">
              <a:extLst>
                <a:ext uri="{FF2B5EF4-FFF2-40B4-BE49-F238E27FC236}">
                  <a16:creationId xmlns:a16="http://schemas.microsoft.com/office/drawing/2014/main" id="{B7C1E01D-E950-B25C-650D-A8FD5245A3D2}"/>
                </a:ext>
              </a:extLst>
            </p:cNvPr>
            <p:cNvGrpSpPr/>
            <p:nvPr/>
          </p:nvGrpSpPr>
          <p:grpSpPr>
            <a:xfrm>
              <a:off x="5607688" y="244334"/>
              <a:ext cx="11554765" cy="8039100"/>
              <a:chOff x="5622928" y="226342"/>
              <a:chExt cx="11554765" cy="8039100"/>
            </a:xfrm>
          </p:grpSpPr>
          <p:pic>
            <p:nvPicPr>
              <p:cNvPr id="10" name="Picture 9">
                <a:extLst>
                  <a:ext uri="{FF2B5EF4-FFF2-40B4-BE49-F238E27FC236}">
                    <a16:creationId xmlns:a16="http://schemas.microsoft.com/office/drawing/2014/main" id="{E2692860-5778-C20B-67C7-6B004A1C4BDF}"/>
                  </a:ext>
                </a:extLst>
              </p:cNvPr>
              <p:cNvPicPr>
                <a:picLocks noChangeAspect="1"/>
              </p:cNvPicPr>
              <p:nvPr/>
            </p:nvPicPr>
            <p:blipFill>
              <a:blip r:embed="rId3"/>
              <a:stretch>
                <a:fillRect/>
              </a:stretch>
            </p:blipFill>
            <p:spPr>
              <a:xfrm>
                <a:off x="5622928" y="226342"/>
                <a:ext cx="11554765" cy="8039100"/>
              </a:xfrm>
              <a:prstGeom prst="rect">
                <a:avLst/>
              </a:prstGeom>
            </p:spPr>
          </p:pic>
          <p:pic>
            <p:nvPicPr>
              <p:cNvPr id="7" name="Picture 6">
                <a:extLst>
                  <a:ext uri="{FF2B5EF4-FFF2-40B4-BE49-F238E27FC236}">
                    <a16:creationId xmlns:a16="http://schemas.microsoft.com/office/drawing/2014/main" id="{4A47DB3B-8DE8-2D49-421A-22A98BB4A1D8}"/>
                  </a:ext>
                </a:extLst>
              </p:cNvPr>
              <p:cNvPicPr>
                <a:picLocks noChangeAspect="1"/>
              </p:cNvPicPr>
              <p:nvPr/>
            </p:nvPicPr>
            <p:blipFill>
              <a:blip r:embed="rId4"/>
              <a:stretch>
                <a:fillRect/>
              </a:stretch>
            </p:blipFill>
            <p:spPr>
              <a:xfrm>
                <a:off x="5983634" y="1736922"/>
                <a:ext cx="3025402" cy="472481"/>
              </a:xfrm>
              <a:prstGeom prst="rect">
                <a:avLst/>
              </a:prstGeom>
            </p:spPr>
          </p:pic>
          <p:pic>
            <p:nvPicPr>
              <p:cNvPr id="9" name="Picture 8">
                <a:extLst>
                  <a:ext uri="{FF2B5EF4-FFF2-40B4-BE49-F238E27FC236}">
                    <a16:creationId xmlns:a16="http://schemas.microsoft.com/office/drawing/2014/main" id="{6F1E8C7D-822D-C83C-36B0-7D5563B2D08E}"/>
                  </a:ext>
                </a:extLst>
              </p:cNvPr>
              <p:cNvPicPr>
                <a:picLocks noChangeAspect="1"/>
              </p:cNvPicPr>
              <p:nvPr/>
            </p:nvPicPr>
            <p:blipFill>
              <a:blip r:embed="rId5"/>
              <a:stretch>
                <a:fillRect/>
              </a:stretch>
            </p:blipFill>
            <p:spPr>
              <a:xfrm>
                <a:off x="5955666" y="227195"/>
                <a:ext cx="3711262" cy="441998"/>
              </a:xfrm>
              <a:prstGeom prst="rect">
                <a:avLst/>
              </a:prstGeom>
            </p:spPr>
          </p:pic>
        </p:grpSp>
        <p:sp>
          <p:nvSpPr>
            <p:cNvPr id="11" name="Rectangle 10">
              <a:extLst>
                <a:ext uri="{FF2B5EF4-FFF2-40B4-BE49-F238E27FC236}">
                  <a16:creationId xmlns:a16="http://schemas.microsoft.com/office/drawing/2014/main" id="{B6366165-0D57-CA78-69AD-040C180C6011}"/>
                </a:ext>
              </a:extLst>
            </p:cNvPr>
            <p:cNvSpPr/>
            <p:nvPr/>
          </p:nvSpPr>
          <p:spPr>
            <a:xfrm>
              <a:off x="6205939" y="6162201"/>
              <a:ext cx="10984854" cy="21503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a:extLst>
              <a:ext uri="{FF2B5EF4-FFF2-40B4-BE49-F238E27FC236}">
                <a16:creationId xmlns:a16="http://schemas.microsoft.com/office/drawing/2014/main" id="{27E1DAD9-5AD9-0C46-CF97-CF9D0D2120FE}"/>
              </a:ext>
            </a:extLst>
          </p:cNvPr>
          <p:cNvGraphicFramePr>
            <a:graphicFrameLocks noGrp="1"/>
          </p:cNvGraphicFramePr>
          <p:nvPr>
            <p:extLst>
              <p:ext uri="{D42A27DB-BD31-4B8C-83A1-F6EECF244321}">
                <p14:modId xmlns:p14="http://schemas.microsoft.com/office/powerpoint/2010/main" val="959079790"/>
              </p:ext>
            </p:extLst>
          </p:nvPr>
        </p:nvGraphicFramePr>
        <p:xfrm>
          <a:off x="6177598" y="6162201"/>
          <a:ext cx="10918210" cy="2137904"/>
        </p:xfrm>
        <a:graphic>
          <a:graphicData uri="http://schemas.openxmlformats.org/drawingml/2006/table">
            <a:tbl>
              <a:tblPr firstRow="1" bandRow="1">
                <a:tableStyleId>{D27102A9-8310-4765-A935-A1911B00CA55}</a:tableStyleId>
              </a:tblPr>
              <a:tblGrid>
                <a:gridCol w="980440">
                  <a:extLst>
                    <a:ext uri="{9D8B030D-6E8A-4147-A177-3AD203B41FA5}">
                      <a16:colId xmlns:a16="http://schemas.microsoft.com/office/drawing/2014/main" val="265809915"/>
                    </a:ext>
                  </a:extLst>
                </a:gridCol>
                <a:gridCol w="1585912">
                  <a:extLst>
                    <a:ext uri="{9D8B030D-6E8A-4147-A177-3AD203B41FA5}">
                      <a16:colId xmlns:a16="http://schemas.microsoft.com/office/drawing/2014/main" val="3035661314"/>
                    </a:ext>
                  </a:extLst>
                </a:gridCol>
                <a:gridCol w="1671638">
                  <a:extLst>
                    <a:ext uri="{9D8B030D-6E8A-4147-A177-3AD203B41FA5}">
                      <a16:colId xmlns:a16="http://schemas.microsoft.com/office/drawing/2014/main" val="2486729835"/>
                    </a:ext>
                  </a:extLst>
                </a:gridCol>
                <a:gridCol w="2235541">
                  <a:extLst>
                    <a:ext uri="{9D8B030D-6E8A-4147-A177-3AD203B41FA5}">
                      <a16:colId xmlns:a16="http://schemas.microsoft.com/office/drawing/2014/main" val="3297068136"/>
                    </a:ext>
                  </a:extLst>
                </a:gridCol>
                <a:gridCol w="717630">
                  <a:extLst>
                    <a:ext uri="{9D8B030D-6E8A-4147-A177-3AD203B41FA5}">
                      <a16:colId xmlns:a16="http://schemas.microsoft.com/office/drawing/2014/main" val="3593747754"/>
                    </a:ext>
                  </a:extLst>
                </a:gridCol>
                <a:gridCol w="2245489">
                  <a:extLst>
                    <a:ext uri="{9D8B030D-6E8A-4147-A177-3AD203B41FA5}">
                      <a16:colId xmlns:a16="http://schemas.microsoft.com/office/drawing/2014/main" val="3100587284"/>
                    </a:ext>
                  </a:extLst>
                </a:gridCol>
                <a:gridCol w="902825">
                  <a:extLst>
                    <a:ext uri="{9D8B030D-6E8A-4147-A177-3AD203B41FA5}">
                      <a16:colId xmlns:a16="http://schemas.microsoft.com/office/drawing/2014/main" val="3041654302"/>
                    </a:ext>
                  </a:extLst>
                </a:gridCol>
                <a:gridCol w="578735">
                  <a:extLst>
                    <a:ext uri="{9D8B030D-6E8A-4147-A177-3AD203B41FA5}">
                      <a16:colId xmlns:a16="http://schemas.microsoft.com/office/drawing/2014/main" val="645157274"/>
                    </a:ext>
                  </a:extLst>
                </a:gridCol>
              </a:tblGrid>
              <a:tr h="377684">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FINANCE_OFFICER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68037">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SERVICE_OFFICER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43163">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Adjutant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358872">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77728">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Chaplain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112987">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Vice 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bl>
          </a:graphicData>
        </a:graphic>
      </p:graphicFrame>
      <p:sp>
        <p:nvSpPr>
          <p:cNvPr id="13" name="TextBox 12">
            <a:extLst>
              <a:ext uri="{FF2B5EF4-FFF2-40B4-BE49-F238E27FC236}">
                <a16:creationId xmlns:a16="http://schemas.microsoft.com/office/drawing/2014/main" id="{9FFCB785-FD40-484C-550E-2702C50952CA}"/>
              </a:ext>
            </a:extLst>
          </p:cNvPr>
          <p:cNvSpPr txBox="1"/>
          <p:nvPr/>
        </p:nvSpPr>
        <p:spPr>
          <a:xfrm>
            <a:off x="734325" y="5489716"/>
            <a:ext cx="4907573" cy="2554545"/>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endParaRPr lang="en-US" dirty="0"/>
          </a:p>
          <a:p>
            <a:pPr algn="ctr"/>
            <a:r>
              <a:rPr lang="en-US" dirty="0"/>
              <a:t>Officer updates cannot be made through myLegion.</a:t>
            </a:r>
          </a:p>
          <a:p>
            <a:pPr algn="ctr"/>
            <a:endParaRPr lang="en-US" dirty="0"/>
          </a:p>
        </p:txBody>
      </p:sp>
      <p:pic>
        <p:nvPicPr>
          <p:cNvPr id="15" name="Picture 14">
            <a:extLst>
              <a:ext uri="{FF2B5EF4-FFF2-40B4-BE49-F238E27FC236}">
                <a16:creationId xmlns:a16="http://schemas.microsoft.com/office/drawing/2014/main" id="{0A0F8836-DCE2-5FE3-909E-EA544DF2FF93}"/>
              </a:ext>
            </a:extLst>
          </p:cNvPr>
          <p:cNvPicPr>
            <a:picLocks noChangeAspect="1"/>
          </p:cNvPicPr>
          <p:nvPr/>
        </p:nvPicPr>
        <p:blipFill>
          <a:blip r:embed="rId6"/>
          <a:stretch>
            <a:fillRect/>
          </a:stretch>
        </p:blipFill>
        <p:spPr>
          <a:xfrm>
            <a:off x="10170250" y="3305908"/>
            <a:ext cx="2046044" cy="1364028"/>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246615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up)">
                                      <p:cBhvr>
                                        <p:cTn id="17" dur="1000"/>
                                        <p:tgtEl>
                                          <p:spTgt spid="6">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1B35C-758A-95C9-38E8-5DC6A1BDF0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8D28BBE-AF69-5991-725F-1D89D8F19E76}"/>
              </a:ext>
            </a:extLst>
          </p:cNvPr>
          <p:cNvSpPr>
            <a:spLocks noGrp="1"/>
          </p:cNvSpPr>
          <p:nvPr>
            <p:ph type="body" sz="quarter" idx="10"/>
          </p:nvPr>
        </p:nvSpPr>
        <p:spPr/>
        <p:txBody>
          <a:bodyPr>
            <a:normAutofit lnSpcReduction="10000"/>
          </a:bodyPr>
          <a:lstStyle/>
          <a:p>
            <a:r>
              <a:rPr lang="en-US" dirty="0"/>
              <a:t>OFFICER GROUPS</a:t>
            </a:r>
          </a:p>
        </p:txBody>
      </p:sp>
      <p:sp>
        <p:nvSpPr>
          <p:cNvPr id="5" name="Rectangle 4">
            <a:extLst>
              <a:ext uri="{FF2B5EF4-FFF2-40B4-BE49-F238E27FC236}">
                <a16:creationId xmlns:a16="http://schemas.microsoft.com/office/drawing/2014/main" id="{E8BA7549-5505-00DA-00A5-376DC97395B1}"/>
              </a:ext>
            </a:extLst>
          </p:cNvPr>
          <p:cNvSpPr/>
          <p:nvPr/>
        </p:nvSpPr>
        <p:spPr>
          <a:xfrm>
            <a:off x="6405717" y="5489716"/>
            <a:ext cx="10255024" cy="21503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11D1E10-0B75-AC21-D5C3-EBF269418167}"/>
              </a:ext>
            </a:extLst>
          </p:cNvPr>
          <p:cNvPicPr>
            <a:picLocks noChangeAspect="1"/>
          </p:cNvPicPr>
          <p:nvPr/>
        </p:nvPicPr>
        <p:blipFill>
          <a:blip r:embed="rId3"/>
          <a:stretch>
            <a:fillRect/>
          </a:stretch>
        </p:blipFill>
        <p:spPr>
          <a:xfrm>
            <a:off x="-222998" y="-3516048"/>
            <a:ext cx="17563261" cy="12219445"/>
          </a:xfrm>
          <a:prstGeom prst="rect">
            <a:avLst/>
          </a:prstGeom>
        </p:spPr>
      </p:pic>
      <p:sp>
        <p:nvSpPr>
          <p:cNvPr id="11" name="Rectangle 10">
            <a:extLst>
              <a:ext uri="{FF2B5EF4-FFF2-40B4-BE49-F238E27FC236}">
                <a16:creationId xmlns:a16="http://schemas.microsoft.com/office/drawing/2014/main" id="{EF5A3450-BD94-4575-56E6-36848D4BA419}"/>
              </a:ext>
            </a:extLst>
          </p:cNvPr>
          <p:cNvSpPr/>
          <p:nvPr/>
        </p:nvSpPr>
        <p:spPr>
          <a:xfrm>
            <a:off x="6086475" y="6015036"/>
            <a:ext cx="10984854" cy="21503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13B96B0-7B58-E938-7287-B9303D908441}"/>
              </a:ext>
            </a:extLst>
          </p:cNvPr>
          <p:cNvGraphicFramePr>
            <a:graphicFrameLocks noGrp="1"/>
          </p:cNvGraphicFramePr>
          <p:nvPr/>
        </p:nvGraphicFramePr>
        <p:xfrm>
          <a:off x="6086475" y="5972217"/>
          <a:ext cx="10984855" cy="2137904"/>
        </p:xfrm>
        <a:graphic>
          <a:graphicData uri="http://schemas.openxmlformats.org/drawingml/2006/table">
            <a:tbl>
              <a:tblPr firstRow="1" bandRow="1">
                <a:tableStyleId>{D27102A9-8310-4765-A935-A1911B00CA55}</a:tableStyleId>
              </a:tblPr>
              <a:tblGrid>
                <a:gridCol w="1026847">
                  <a:extLst>
                    <a:ext uri="{9D8B030D-6E8A-4147-A177-3AD203B41FA5}">
                      <a16:colId xmlns:a16="http://schemas.microsoft.com/office/drawing/2014/main" val="265809915"/>
                    </a:ext>
                  </a:extLst>
                </a:gridCol>
                <a:gridCol w="1597479">
                  <a:extLst>
                    <a:ext uri="{9D8B030D-6E8A-4147-A177-3AD203B41FA5}">
                      <a16:colId xmlns:a16="http://schemas.microsoft.com/office/drawing/2014/main" val="3035661314"/>
                    </a:ext>
                  </a:extLst>
                </a:gridCol>
                <a:gridCol w="2157179">
                  <a:extLst>
                    <a:ext uri="{9D8B030D-6E8A-4147-A177-3AD203B41FA5}">
                      <a16:colId xmlns:a16="http://schemas.microsoft.com/office/drawing/2014/main" val="2486729835"/>
                    </a:ext>
                  </a:extLst>
                </a:gridCol>
                <a:gridCol w="1676445">
                  <a:extLst>
                    <a:ext uri="{9D8B030D-6E8A-4147-A177-3AD203B41FA5}">
                      <a16:colId xmlns:a16="http://schemas.microsoft.com/office/drawing/2014/main" val="3297068136"/>
                    </a:ext>
                  </a:extLst>
                </a:gridCol>
                <a:gridCol w="757238">
                  <a:extLst>
                    <a:ext uri="{9D8B030D-6E8A-4147-A177-3AD203B41FA5}">
                      <a16:colId xmlns:a16="http://schemas.microsoft.com/office/drawing/2014/main" val="3593747754"/>
                    </a:ext>
                  </a:extLst>
                </a:gridCol>
                <a:gridCol w="2312113">
                  <a:extLst>
                    <a:ext uri="{9D8B030D-6E8A-4147-A177-3AD203B41FA5}">
                      <a16:colId xmlns:a16="http://schemas.microsoft.com/office/drawing/2014/main" val="3100587284"/>
                    </a:ext>
                  </a:extLst>
                </a:gridCol>
                <a:gridCol w="874532">
                  <a:extLst>
                    <a:ext uri="{9D8B030D-6E8A-4147-A177-3AD203B41FA5}">
                      <a16:colId xmlns:a16="http://schemas.microsoft.com/office/drawing/2014/main" val="3041654302"/>
                    </a:ext>
                  </a:extLst>
                </a:gridCol>
                <a:gridCol w="583022">
                  <a:extLst>
                    <a:ext uri="{9D8B030D-6E8A-4147-A177-3AD203B41FA5}">
                      <a16:colId xmlns:a16="http://schemas.microsoft.com/office/drawing/2014/main" val="645157274"/>
                    </a:ext>
                  </a:extLst>
                </a:gridCol>
              </a:tblGrid>
              <a:tr h="377684">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Thomas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FINANCE_OFFICER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American Legion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68037">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Curtis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SERVICE_OFFICER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0360</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43163">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DJ</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Adjutant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0360</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358872">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Helen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0360</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77728">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CSample, Elizabeth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Chaplain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0360</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112987">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CSample,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Vice 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0360</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bl>
          </a:graphicData>
        </a:graphic>
      </p:graphicFrame>
      <p:sp>
        <p:nvSpPr>
          <p:cNvPr id="12" name="Rectangle 11">
            <a:extLst>
              <a:ext uri="{FF2B5EF4-FFF2-40B4-BE49-F238E27FC236}">
                <a16:creationId xmlns:a16="http://schemas.microsoft.com/office/drawing/2014/main" id="{225DA928-8C27-96C6-0805-C0FF12FD2836}"/>
              </a:ext>
            </a:extLst>
          </p:cNvPr>
          <p:cNvSpPr/>
          <p:nvPr/>
        </p:nvSpPr>
        <p:spPr>
          <a:xfrm>
            <a:off x="622370" y="5427085"/>
            <a:ext cx="16660740" cy="5404871"/>
          </a:xfrm>
          <a:prstGeom prst="rect">
            <a:avLst/>
          </a:prstGeom>
          <a:solidFill>
            <a:schemeClr val="accent2">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CEAF3170-A43F-A645-FD1E-33A97EC53A78}"/>
              </a:ext>
            </a:extLst>
          </p:cNvPr>
          <p:cNvGraphicFramePr>
            <a:graphicFrameLocks noGrp="1"/>
          </p:cNvGraphicFramePr>
          <p:nvPr>
            <p:extLst>
              <p:ext uri="{D42A27DB-BD31-4B8C-83A1-F6EECF244321}">
                <p14:modId xmlns:p14="http://schemas.microsoft.com/office/powerpoint/2010/main" val="2826995228"/>
              </p:ext>
            </p:extLst>
          </p:nvPr>
        </p:nvGraphicFramePr>
        <p:xfrm>
          <a:off x="622369" y="5427085"/>
          <a:ext cx="16660740" cy="3645615"/>
        </p:xfrm>
        <a:graphic>
          <a:graphicData uri="http://schemas.openxmlformats.org/drawingml/2006/table">
            <a:tbl>
              <a:tblPr firstRow="1" bandRow="1">
                <a:tableStyleId>{D27102A9-8310-4765-A935-A1911B00CA55}</a:tableStyleId>
              </a:tblPr>
              <a:tblGrid>
                <a:gridCol w="1557421">
                  <a:extLst>
                    <a:ext uri="{9D8B030D-6E8A-4147-A177-3AD203B41FA5}">
                      <a16:colId xmlns:a16="http://schemas.microsoft.com/office/drawing/2014/main" val="265809915"/>
                    </a:ext>
                  </a:extLst>
                </a:gridCol>
                <a:gridCol w="2422899">
                  <a:extLst>
                    <a:ext uri="{9D8B030D-6E8A-4147-A177-3AD203B41FA5}">
                      <a16:colId xmlns:a16="http://schemas.microsoft.com/office/drawing/2014/main" val="3035661314"/>
                    </a:ext>
                  </a:extLst>
                </a:gridCol>
                <a:gridCol w="2469624">
                  <a:extLst>
                    <a:ext uri="{9D8B030D-6E8A-4147-A177-3AD203B41FA5}">
                      <a16:colId xmlns:a16="http://schemas.microsoft.com/office/drawing/2014/main" val="2486729835"/>
                    </a:ext>
                  </a:extLst>
                </a:gridCol>
                <a:gridCol w="3343275">
                  <a:extLst>
                    <a:ext uri="{9D8B030D-6E8A-4147-A177-3AD203B41FA5}">
                      <a16:colId xmlns:a16="http://schemas.microsoft.com/office/drawing/2014/main" val="3297068136"/>
                    </a:ext>
                  </a:extLst>
                </a:gridCol>
                <a:gridCol w="1200150">
                  <a:extLst>
                    <a:ext uri="{9D8B030D-6E8A-4147-A177-3AD203B41FA5}">
                      <a16:colId xmlns:a16="http://schemas.microsoft.com/office/drawing/2014/main" val="3593747754"/>
                    </a:ext>
                  </a:extLst>
                </a:gridCol>
                <a:gridCol w="3456698">
                  <a:extLst>
                    <a:ext uri="{9D8B030D-6E8A-4147-A177-3AD203B41FA5}">
                      <a16:colId xmlns:a16="http://schemas.microsoft.com/office/drawing/2014/main" val="3100587284"/>
                    </a:ext>
                  </a:extLst>
                </a:gridCol>
                <a:gridCol w="1326403">
                  <a:extLst>
                    <a:ext uri="{9D8B030D-6E8A-4147-A177-3AD203B41FA5}">
                      <a16:colId xmlns:a16="http://schemas.microsoft.com/office/drawing/2014/main" val="3041654302"/>
                    </a:ext>
                  </a:extLst>
                </a:gridCol>
                <a:gridCol w="884270">
                  <a:extLst>
                    <a:ext uri="{9D8B030D-6E8A-4147-A177-3AD203B41FA5}">
                      <a16:colId xmlns:a16="http://schemas.microsoft.com/office/drawing/2014/main" val="645157274"/>
                    </a:ext>
                  </a:extLst>
                </a:gridCol>
              </a:tblGrid>
              <a:tr h="559378">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l" rtl="0" fontAlgn="t"/>
                      <a:r>
                        <a:rPr lang="en-US" sz="1600" b="0" i="0" u="none" strike="noStrike" dirty="0">
                          <a:effectLst/>
                          <a:latin typeface="Arial" panose="020B0604020202020204" pitchFamily="34" charset="0"/>
                        </a:rPr>
                        <a:t>FINANCE_OFFICER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4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585787">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SERVICE_OFFICER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4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571500">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Adjutant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4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571500">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4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585788">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Chaplain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4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endParaRPr lang="en-US" sz="16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771662">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Vice 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4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bl>
          </a:graphicData>
        </a:graphic>
      </p:graphicFrame>
      <p:pic>
        <p:nvPicPr>
          <p:cNvPr id="15" name="Picture 14">
            <a:extLst>
              <a:ext uri="{FF2B5EF4-FFF2-40B4-BE49-F238E27FC236}">
                <a16:creationId xmlns:a16="http://schemas.microsoft.com/office/drawing/2014/main" id="{CD555E73-7EBA-FD15-D451-851EA02B864B}"/>
              </a:ext>
            </a:extLst>
          </p:cNvPr>
          <p:cNvPicPr>
            <a:picLocks noChangeAspect="1"/>
          </p:cNvPicPr>
          <p:nvPr/>
        </p:nvPicPr>
        <p:blipFill>
          <a:blip r:embed="rId4"/>
          <a:stretch>
            <a:fillRect/>
          </a:stretch>
        </p:blipFill>
        <p:spPr>
          <a:xfrm>
            <a:off x="239285" y="4921607"/>
            <a:ext cx="351160" cy="3908068"/>
          </a:xfrm>
          <a:prstGeom prst="rect">
            <a:avLst/>
          </a:prstGeom>
        </p:spPr>
      </p:pic>
      <p:pic>
        <p:nvPicPr>
          <p:cNvPr id="6" name="Picture 5">
            <a:extLst>
              <a:ext uri="{FF2B5EF4-FFF2-40B4-BE49-F238E27FC236}">
                <a16:creationId xmlns:a16="http://schemas.microsoft.com/office/drawing/2014/main" id="{1D520B79-4EB5-3FB7-1E75-2ED9630C729D}"/>
              </a:ext>
            </a:extLst>
          </p:cNvPr>
          <p:cNvPicPr>
            <a:picLocks noChangeAspect="1"/>
          </p:cNvPicPr>
          <p:nvPr/>
        </p:nvPicPr>
        <p:blipFill>
          <a:blip r:embed="rId5"/>
          <a:stretch>
            <a:fillRect/>
          </a:stretch>
        </p:blipFill>
        <p:spPr>
          <a:xfrm>
            <a:off x="7502961" y="1291501"/>
            <a:ext cx="2684295" cy="2777933"/>
          </a:xfrm>
          <a:prstGeom prst="rect">
            <a:avLst/>
          </a:prstGeom>
        </p:spPr>
      </p:pic>
      <p:sp>
        <p:nvSpPr>
          <p:cNvPr id="8" name="Text Placeholder 3">
            <a:extLst>
              <a:ext uri="{FF2B5EF4-FFF2-40B4-BE49-F238E27FC236}">
                <a16:creationId xmlns:a16="http://schemas.microsoft.com/office/drawing/2014/main" id="{291E8CA1-C614-73E0-A61A-EF65E07F3335}"/>
              </a:ext>
            </a:extLst>
          </p:cNvPr>
          <p:cNvSpPr txBox="1">
            <a:spLocks/>
          </p:cNvSpPr>
          <p:nvPr/>
        </p:nvSpPr>
        <p:spPr>
          <a:xfrm>
            <a:off x="10442598" y="775927"/>
            <a:ext cx="6628731" cy="3524603"/>
          </a:xfrm>
          <a:prstGeom prst="rect">
            <a:avLst/>
          </a:prstGeom>
          <a:solidFill>
            <a:schemeClr val="bg1"/>
          </a:solidFill>
          <a:effectLst>
            <a:glow rad="228600">
              <a:schemeClr val="accent3">
                <a:satMod val="175000"/>
                <a:alpha val="40000"/>
              </a:schemeClr>
            </a:glow>
          </a:effectLst>
        </p:spPr>
        <p:txBody>
          <a:bodyPr vert="horz" lIns="91440" tIns="45720" rIns="91440" bIns="45720" rtlCol="0" anchor="b">
            <a:normAutofit lnSpcReduction="10000"/>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pPr algn="ctr"/>
            <a:r>
              <a:rPr lang="en-US" dirty="0"/>
              <a:t>myLegion allows you to email a single member or </a:t>
            </a:r>
            <a:r>
              <a:rPr lang="en-US"/>
              <a:t>group of </a:t>
            </a:r>
            <a:r>
              <a:rPr lang="en-US" dirty="0"/>
              <a:t>members.</a:t>
            </a:r>
          </a:p>
          <a:p>
            <a:pPr algn="ctr"/>
            <a:r>
              <a:rPr lang="en-US" sz="2800" dirty="0">
                <a:solidFill>
                  <a:schemeClr val="tx1"/>
                </a:solidFill>
              </a:rPr>
              <a:t>Outlook imposes several email restrictions, including sending limits, attachment size limits, and message delivery restrictions, which can impact your email communications.</a:t>
            </a:r>
            <a:endParaRPr lang="en-US" dirty="0"/>
          </a:p>
        </p:txBody>
      </p:sp>
      <p:pic>
        <p:nvPicPr>
          <p:cNvPr id="13" name="Picture 12">
            <a:extLst>
              <a:ext uri="{FF2B5EF4-FFF2-40B4-BE49-F238E27FC236}">
                <a16:creationId xmlns:a16="http://schemas.microsoft.com/office/drawing/2014/main" id="{23C69755-510E-0E0B-5D26-C6147BB959F7}"/>
              </a:ext>
            </a:extLst>
          </p:cNvPr>
          <p:cNvPicPr>
            <a:picLocks noChangeAspect="1"/>
          </p:cNvPicPr>
          <p:nvPr/>
        </p:nvPicPr>
        <p:blipFill>
          <a:blip r:embed="rId6"/>
          <a:stretch>
            <a:fillRect/>
          </a:stretch>
        </p:blipFill>
        <p:spPr>
          <a:xfrm>
            <a:off x="845787" y="2834119"/>
            <a:ext cx="6401832" cy="2843321"/>
          </a:xfrm>
          <a:prstGeom prst="rect">
            <a:avLst/>
          </a:prstGeom>
          <a:effectLst>
            <a:glow rad="228600">
              <a:schemeClr val="accent5">
                <a:satMod val="175000"/>
                <a:alpha val="40000"/>
              </a:schemeClr>
            </a:glow>
          </a:effectLst>
        </p:spPr>
      </p:pic>
      <p:pic>
        <p:nvPicPr>
          <p:cNvPr id="4" name="Picture 3">
            <a:extLst>
              <a:ext uri="{FF2B5EF4-FFF2-40B4-BE49-F238E27FC236}">
                <a16:creationId xmlns:a16="http://schemas.microsoft.com/office/drawing/2014/main" id="{7F94FBE6-ADB4-960C-A06B-EAA03E33BCE1}"/>
              </a:ext>
            </a:extLst>
          </p:cNvPr>
          <p:cNvPicPr>
            <a:picLocks noChangeAspect="1"/>
          </p:cNvPicPr>
          <p:nvPr/>
        </p:nvPicPr>
        <p:blipFill>
          <a:blip r:embed="rId7"/>
          <a:stretch>
            <a:fillRect/>
          </a:stretch>
        </p:blipFill>
        <p:spPr>
          <a:xfrm>
            <a:off x="239285" y="-1264367"/>
            <a:ext cx="4058959" cy="633893"/>
          </a:xfrm>
          <a:prstGeom prst="rect">
            <a:avLst/>
          </a:prstGeom>
        </p:spPr>
      </p:pic>
    </p:spTree>
    <p:extLst>
      <p:ext uri="{BB962C8B-B14F-4D97-AF65-F5344CB8AC3E}">
        <p14:creationId xmlns:p14="http://schemas.microsoft.com/office/powerpoint/2010/main" val="14189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dirty="0"/>
              <a:t>OFFICER GROUPS</a:t>
            </a:r>
          </a:p>
        </p:txBody>
      </p:sp>
      <p:sp>
        <p:nvSpPr>
          <p:cNvPr id="5" name="Rectangle 4">
            <a:extLst>
              <a:ext uri="{FF2B5EF4-FFF2-40B4-BE49-F238E27FC236}">
                <a16:creationId xmlns:a16="http://schemas.microsoft.com/office/drawing/2014/main" id="{21C6C307-59DE-89AF-67EF-9AE3838BC959}"/>
              </a:ext>
            </a:extLst>
          </p:cNvPr>
          <p:cNvSpPr/>
          <p:nvPr/>
        </p:nvSpPr>
        <p:spPr>
          <a:xfrm>
            <a:off x="5789672" y="5942808"/>
            <a:ext cx="10776207" cy="21438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54C940-7F89-1240-1C43-D62D52E0916D}"/>
              </a:ext>
            </a:extLst>
          </p:cNvPr>
          <p:cNvSpPr/>
          <p:nvPr/>
        </p:nvSpPr>
        <p:spPr>
          <a:xfrm>
            <a:off x="-157163" y="0"/>
            <a:ext cx="7529513" cy="21438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2028FB2-989B-7F2E-C7ED-B39D128CC580}"/>
              </a:ext>
            </a:extLst>
          </p:cNvPr>
          <p:cNvPicPr>
            <a:picLocks noChangeAspect="1"/>
          </p:cNvPicPr>
          <p:nvPr/>
        </p:nvPicPr>
        <p:blipFill>
          <a:blip r:embed="rId3"/>
          <a:stretch>
            <a:fillRect/>
          </a:stretch>
        </p:blipFill>
        <p:spPr>
          <a:xfrm>
            <a:off x="976572" y="424930"/>
            <a:ext cx="15387118" cy="6771723"/>
          </a:xfrm>
          <a:prstGeom prst="rect">
            <a:avLst/>
          </a:prstGeom>
          <a:ln w="38100">
            <a:solidFill>
              <a:srgbClr val="0070C0"/>
            </a:solidFill>
          </a:ln>
        </p:spPr>
      </p:pic>
    </p:spTree>
    <p:extLst>
      <p:ext uri="{BB962C8B-B14F-4D97-AF65-F5344CB8AC3E}">
        <p14:creationId xmlns:p14="http://schemas.microsoft.com/office/powerpoint/2010/main" val="320751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02AFC4-232E-87CC-B034-51B01DAC96F6}"/>
              </a:ext>
            </a:extLst>
          </p:cNvPr>
          <p:cNvSpPr/>
          <p:nvPr/>
        </p:nvSpPr>
        <p:spPr>
          <a:xfrm>
            <a:off x="-189273" y="0"/>
            <a:ext cx="11081180" cy="24612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750B254-F903-E492-85AB-98DF55796E28}"/>
              </a:ext>
            </a:extLst>
          </p:cNvPr>
          <p:cNvPicPr>
            <a:picLocks noChangeAspect="1"/>
          </p:cNvPicPr>
          <p:nvPr/>
        </p:nvPicPr>
        <p:blipFill>
          <a:blip r:embed="rId3"/>
          <a:stretch>
            <a:fillRect/>
          </a:stretch>
        </p:blipFill>
        <p:spPr>
          <a:xfrm>
            <a:off x="481013" y="-2112404"/>
            <a:ext cx="16136665" cy="11226907"/>
          </a:xfrm>
          <a:prstGeom prst="rect">
            <a:avLst/>
          </a:prstGeom>
        </p:spPr>
      </p:pic>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dirty="0"/>
              <a:t>OFFICER GROUPS</a:t>
            </a:r>
          </a:p>
        </p:txBody>
      </p:sp>
      <p:sp>
        <p:nvSpPr>
          <p:cNvPr id="12" name="Rectangle 11">
            <a:extLst>
              <a:ext uri="{FF2B5EF4-FFF2-40B4-BE49-F238E27FC236}">
                <a16:creationId xmlns:a16="http://schemas.microsoft.com/office/drawing/2014/main" id="{FFE0AF14-3F33-3A1E-7C11-A00AFC5FC6B1}"/>
              </a:ext>
            </a:extLst>
          </p:cNvPr>
          <p:cNvSpPr/>
          <p:nvPr/>
        </p:nvSpPr>
        <p:spPr>
          <a:xfrm>
            <a:off x="1203597" y="6108505"/>
            <a:ext cx="15299848" cy="4827239"/>
          </a:xfrm>
          <a:prstGeom prst="rect">
            <a:avLst/>
          </a:prstGeom>
          <a:solidFill>
            <a:schemeClr val="accent2">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62A0E10F-E6ED-9FB3-39DA-ADF14063333A}"/>
              </a:ext>
            </a:extLst>
          </p:cNvPr>
          <p:cNvGraphicFramePr>
            <a:graphicFrameLocks noGrp="1"/>
          </p:cNvGraphicFramePr>
          <p:nvPr>
            <p:extLst>
              <p:ext uri="{D42A27DB-BD31-4B8C-83A1-F6EECF244321}">
                <p14:modId xmlns:p14="http://schemas.microsoft.com/office/powerpoint/2010/main" val="3277283507"/>
              </p:ext>
            </p:extLst>
          </p:nvPr>
        </p:nvGraphicFramePr>
        <p:xfrm>
          <a:off x="1203598" y="6130080"/>
          <a:ext cx="15299848" cy="3205356"/>
        </p:xfrm>
        <a:graphic>
          <a:graphicData uri="http://schemas.openxmlformats.org/drawingml/2006/table">
            <a:tbl>
              <a:tblPr firstRow="1" bandRow="1">
                <a:tableStyleId>{D27102A9-8310-4765-A935-A1911B00CA55}</a:tableStyleId>
              </a:tblPr>
              <a:tblGrid>
                <a:gridCol w="1430207">
                  <a:extLst>
                    <a:ext uri="{9D8B030D-6E8A-4147-A177-3AD203B41FA5}">
                      <a16:colId xmlns:a16="http://schemas.microsoft.com/office/drawing/2014/main" val="265809915"/>
                    </a:ext>
                  </a:extLst>
                </a:gridCol>
                <a:gridCol w="2136272">
                  <a:extLst>
                    <a:ext uri="{9D8B030D-6E8A-4147-A177-3AD203B41FA5}">
                      <a16:colId xmlns:a16="http://schemas.microsoft.com/office/drawing/2014/main" val="3035661314"/>
                    </a:ext>
                  </a:extLst>
                </a:gridCol>
                <a:gridCol w="2202314">
                  <a:extLst>
                    <a:ext uri="{9D8B030D-6E8A-4147-A177-3AD203B41FA5}">
                      <a16:colId xmlns:a16="http://schemas.microsoft.com/office/drawing/2014/main" val="2486729835"/>
                    </a:ext>
                  </a:extLst>
                </a:gridCol>
                <a:gridCol w="3060357">
                  <a:extLst>
                    <a:ext uri="{9D8B030D-6E8A-4147-A177-3AD203B41FA5}">
                      <a16:colId xmlns:a16="http://schemas.microsoft.com/office/drawing/2014/main" val="3297068136"/>
                    </a:ext>
                  </a:extLst>
                </a:gridCol>
                <a:gridCol w="1072555">
                  <a:extLst>
                    <a:ext uri="{9D8B030D-6E8A-4147-A177-3AD203B41FA5}">
                      <a16:colId xmlns:a16="http://schemas.microsoft.com/office/drawing/2014/main" val="3593747754"/>
                    </a:ext>
                  </a:extLst>
                </a:gridCol>
                <a:gridCol w="3017454">
                  <a:extLst>
                    <a:ext uri="{9D8B030D-6E8A-4147-A177-3AD203B41FA5}">
                      <a16:colId xmlns:a16="http://schemas.microsoft.com/office/drawing/2014/main" val="3100587284"/>
                    </a:ext>
                  </a:extLst>
                </a:gridCol>
                <a:gridCol w="1158360">
                  <a:extLst>
                    <a:ext uri="{9D8B030D-6E8A-4147-A177-3AD203B41FA5}">
                      <a16:colId xmlns:a16="http://schemas.microsoft.com/office/drawing/2014/main" val="3041654302"/>
                    </a:ext>
                  </a:extLst>
                </a:gridCol>
                <a:gridCol w="1222329">
                  <a:extLst>
                    <a:ext uri="{9D8B030D-6E8A-4147-A177-3AD203B41FA5}">
                      <a16:colId xmlns:a16="http://schemas.microsoft.com/office/drawing/2014/main" val="645157274"/>
                    </a:ext>
                  </a:extLst>
                </a:gridCol>
              </a:tblGrid>
              <a:tr h="491196">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CExample, Thomas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l" rtl="0" fontAlgn="t"/>
                      <a:r>
                        <a:rPr lang="en-US" sz="1600" b="0" i="0" u="none" strike="noStrike" dirty="0">
                          <a:effectLst/>
                          <a:latin typeface="Arial" panose="020B0604020202020204" pitchFamily="34" charset="0"/>
                        </a:rPr>
                        <a:t>FINANCE_OFFICER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4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514386">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CExample, Curtis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SERVICE_OFFICER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4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501840">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CExample, DJ</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Adjutant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4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501840">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CExample, Howard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4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514386">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CSample, Earl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Chaplain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4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endParaRPr lang="en-US" sz="16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677604">
                <a:tc>
                  <a:txBody>
                    <a:bodyPr/>
                    <a:lstStyle/>
                    <a:p>
                      <a:pPr algn="l" rtl="0" fontAlgn="t"/>
                      <a:r>
                        <a:rPr lang="en-US" sz="1600" b="0" i="0" u="none" strike="noStrike" dirty="0">
                          <a:solidFill>
                            <a:schemeClr val="tx2">
                              <a:lumMod val="60000"/>
                              <a:lumOff val="40000"/>
                            </a:schemeClr>
                          </a:solidFill>
                          <a:effectLst/>
                          <a:latin typeface="Arial" panose="020B0604020202020204" pitchFamily="34" charset="0"/>
                        </a:rPr>
                        <a:t>CSample,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Vice 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400" b="0" i="0" u="none" strike="noStrike" dirty="0">
                          <a:effectLst/>
                          <a:latin typeface="Arial" panose="020B0604020202020204" pitchFamily="34" charset="0"/>
                        </a:rPr>
                        <a:t>Sons of the American Legion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07/07/2025</a:t>
                      </a:r>
                    </a:p>
                    <a:p>
                      <a:pPr algn="l" rtl="0" fontAlgn="t"/>
                      <a:r>
                        <a:rPr lang="en-US" sz="16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6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6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bl>
          </a:graphicData>
        </a:graphic>
      </p:graphicFrame>
      <p:sp>
        <p:nvSpPr>
          <p:cNvPr id="8" name="Arrow: Right 7">
            <a:extLst>
              <a:ext uri="{FF2B5EF4-FFF2-40B4-BE49-F238E27FC236}">
                <a16:creationId xmlns:a16="http://schemas.microsoft.com/office/drawing/2014/main" id="{5F0A744B-2B7B-5CAD-25EA-DAE35806E471}"/>
              </a:ext>
            </a:extLst>
          </p:cNvPr>
          <p:cNvSpPr/>
          <p:nvPr/>
        </p:nvSpPr>
        <p:spPr>
          <a:xfrm>
            <a:off x="9818658" y="5814136"/>
            <a:ext cx="1111348" cy="7737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7D5FB90-6946-55D8-B510-F08649D91715}"/>
              </a:ext>
            </a:extLst>
          </p:cNvPr>
          <p:cNvSpPr/>
          <p:nvPr/>
        </p:nvSpPr>
        <p:spPr>
          <a:xfrm>
            <a:off x="11044239" y="5986448"/>
            <a:ext cx="1885647" cy="42910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FB9E06D-E8B7-39EC-137C-CCB93BFCC46A}"/>
              </a:ext>
            </a:extLst>
          </p:cNvPr>
          <p:cNvPicPr>
            <a:picLocks noChangeAspect="1"/>
          </p:cNvPicPr>
          <p:nvPr/>
        </p:nvPicPr>
        <p:blipFill>
          <a:blip r:embed="rId4"/>
          <a:stretch>
            <a:fillRect/>
          </a:stretch>
        </p:blipFill>
        <p:spPr>
          <a:xfrm>
            <a:off x="401342" y="3536907"/>
            <a:ext cx="16296006" cy="5677794"/>
          </a:xfrm>
          <a:prstGeom prst="rect">
            <a:avLst/>
          </a:prstGeom>
          <a:ln w="28575">
            <a:solidFill>
              <a:schemeClr val="accent1"/>
            </a:solidFill>
          </a:ln>
        </p:spPr>
      </p:pic>
      <p:sp>
        <p:nvSpPr>
          <p:cNvPr id="14" name="TextBox 13">
            <a:extLst>
              <a:ext uri="{FF2B5EF4-FFF2-40B4-BE49-F238E27FC236}">
                <a16:creationId xmlns:a16="http://schemas.microsoft.com/office/drawing/2014/main" id="{9A96F780-81E6-A16C-FEA2-6E80202E4A64}"/>
              </a:ext>
            </a:extLst>
          </p:cNvPr>
          <p:cNvSpPr txBox="1"/>
          <p:nvPr/>
        </p:nvSpPr>
        <p:spPr>
          <a:xfrm>
            <a:off x="722585" y="966155"/>
            <a:ext cx="4023413" cy="2062103"/>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endParaRPr lang="en-US" dirty="0"/>
          </a:p>
          <a:p>
            <a:pPr algn="ctr"/>
            <a:r>
              <a:rPr lang="en-US" dirty="0"/>
              <a:t>Email a single member.</a:t>
            </a:r>
          </a:p>
          <a:p>
            <a:pPr algn="ctr"/>
            <a:endParaRPr lang="en-US" dirty="0"/>
          </a:p>
        </p:txBody>
      </p:sp>
      <p:pic>
        <p:nvPicPr>
          <p:cNvPr id="2" name="Picture 1">
            <a:extLst>
              <a:ext uri="{FF2B5EF4-FFF2-40B4-BE49-F238E27FC236}">
                <a16:creationId xmlns:a16="http://schemas.microsoft.com/office/drawing/2014/main" id="{0783882C-8DE9-31CD-B7EB-21C6ED0D648D}"/>
              </a:ext>
            </a:extLst>
          </p:cNvPr>
          <p:cNvPicPr>
            <a:picLocks noChangeAspect="1"/>
          </p:cNvPicPr>
          <p:nvPr/>
        </p:nvPicPr>
        <p:blipFill>
          <a:blip r:embed="rId5"/>
          <a:stretch>
            <a:fillRect/>
          </a:stretch>
        </p:blipFill>
        <p:spPr>
          <a:xfrm>
            <a:off x="722585" y="84081"/>
            <a:ext cx="4033154" cy="629863"/>
          </a:xfrm>
          <a:prstGeom prst="rect">
            <a:avLst/>
          </a:prstGeom>
        </p:spPr>
      </p:pic>
    </p:spTree>
    <p:extLst>
      <p:ext uri="{BB962C8B-B14F-4D97-AF65-F5344CB8AC3E}">
        <p14:creationId xmlns:p14="http://schemas.microsoft.com/office/powerpoint/2010/main" val="427916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ags/tag2.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9" ma:contentTypeDescription="Create a new document." ma:contentTypeScope="" ma:versionID="922f444168be34ef7a006eca550dae31">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dfb3574d0743da416242e39a53db2277"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2996780-8ee3-477e-ac96-c28f58c3e646">
      <UserInfo>
        <DisplayName/>
        <AccountId xsi:nil="true"/>
        <AccountType/>
      </UserInfo>
    </SharedWithUsers>
    <MediaLengthInSeconds xmlns="678c04f6-f183-44c2-9cd0-bee70d2694e8" xsi:nil="true"/>
    <Notes xmlns="678c04f6-f183-44c2-9cd0-bee70d2694e8" xsi:nil="true"/>
    <TaxCatchAll xmlns="f2996780-8ee3-477e-ac96-c28f58c3e646" xsi:nil="true"/>
    <lcf76f155ced4ddcb4097134ff3c332f xmlns="678c04f6-f183-44c2-9cd0-bee70d2694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2.xml><?xml version="1.0" encoding="utf-8"?>
<ds:datastoreItem xmlns:ds="http://schemas.openxmlformats.org/officeDocument/2006/customXml" ds:itemID="{75AB7800-E646-47F5-AE6A-305AF82717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CFC471-5ACB-4C5D-8C08-A06F19649396}">
  <ds:schemaRefs>
    <ds:schemaRef ds:uri="http://schemas.microsoft.com/office/2006/documentManagement/types"/>
    <ds:schemaRef ds:uri="http://www.w3.org/XML/1998/namespace"/>
    <ds:schemaRef ds:uri="f2996780-8ee3-477e-ac96-c28f58c3e646"/>
    <ds:schemaRef ds:uri="http://schemas.openxmlformats.org/package/2006/metadata/core-properties"/>
    <ds:schemaRef ds:uri="http://purl.org/dc/elements/1.1/"/>
    <ds:schemaRef ds:uri="http://schemas.microsoft.com/office/infopath/2007/PartnerControls"/>
    <ds:schemaRef ds:uri="678c04f6-f183-44c2-9cd0-bee70d2694e8"/>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3032</TotalTime>
  <Words>1437</Words>
  <Application>Microsoft Office PowerPoint</Application>
  <PresentationFormat>Custom</PresentationFormat>
  <Paragraphs>354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Avenir Next</vt:lpstr>
      <vt:lpstr>Avenir Next Demi Bold</vt:lpstr>
      <vt:lpstr>Calibri</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13</cp:revision>
  <cp:lastPrinted>2021-10-04T12:15:22Z</cp:lastPrinted>
  <dcterms:created xsi:type="dcterms:W3CDTF">2024-02-15T16:33:50Z</dcterms:created>
  <dcterms:modified xsi:type="dcterms:W3CDTF">2026-03-24T13:03:46Z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y fmtid="{D5CDD505-2E9C-101B-9397-08002B2CF9AE}" pid="11" name="Order">
    <vt:r8>201200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